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526" r:id="rId2"/>
    <p:sldId id="529" r:id="rId3"/>
    <p:sldId id="525" r:id="rId4"/>
    <p:sldId id="531" r:id="rId5"/>
    <p:sldId id="534" r:id="rId6"/>
    <p:sldId id="479" r:id="rId7"/>
    <p:sldId id="532" r:id="rId8"/>
    <p:sldId id="481" r:id="rId9"/>
    <p:sldId id="480" r:id="rId10"/>
    <p:sldId id="449" r:id="rId11"/>
    <p:sldId id="450" r:id="rId12"/>
    <p:sldId id="527" r:id="rId13"/>
    <p:sldId id="451" r:id="rId14"/>
    <p:sldId id="458" r:id="rId15"/>
    <p:sldId id="452" r:id="rId16"/>
    <p:sldId id="528" r:id="rId17"/>
    <p:sldId id="453" r:id="rId18"/>
    <p:sldId id="454" r:id="rId19"/>
    <p:sldId id="535" r:id="rId20"/>
    <p:sldId id="459" r:id="rId21"/>
    <p:sldId id="455" r:id="rId22"/>
    <p:sldId id="456" r:id="rId23"/>
    <p:sldId id="457" r:id="rId24"/>
    <p:sldId id="522" r:id="rId25"/>
    <p:sldId id="536" r:id="rId26"/>
    <p:sldId id="489" r:id="rId27"/>
    <p:sldId id="490" r:id="rId28"/>
    <p:sldId id="491" r:id="rId29"/>
    <p:sldId id="492" r:id="rId30"/>
    <p:sldId id="493" r:id="rId31"/>
    <p:sldId id="530" r:id="rId32"/>
    <p:sldId id="533" r:id="rId33"/>
    <p:sldId id="2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DB475-626F-415D-A7CB-A75DC3BBB2B5}" v="3" dt="2024-11-05T23:50:12.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7" autoAdjust="0"/>
  </p:normalViewPr>
  <p:slideViewPr>
    <p:cSldViewPr>
      <p:cViewPr varScale="1">
        <p:scale>
          <a:sx n="62" d="100"/>
          <a:sy n="62" d="100"/>
        </p:scale>
        <p:origin x="140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EE8DB475-626F-415D-A7CB-A75DC3BBB2B5}"/>
    <pc:docChg chg="custSel modSld">
      <pc:chgData name="Kafentzis Georgios" userId="0fad1e94-8729-4dd9-a94a-3efaf92f008a" providerId="ADAL" clId="{EE8DB475-626F-415D-A7CB-A75DC3BBB2B5}" dt="2024-11-12T15:24:10.679" v="10" actId="729"/>
      <pc:docMkLst>
        <pc:docMk/>
      </pc:docMkLst>
      <pc:sldChg chg="mod modShow">
        <pc:chgData name="Kafentzis Georgios" userId="0fad1e94-8729-4dd9-a94a-3efaf92f008a" providerId="ADAL" clId="{EE8DB475-626F-415D-A7CB-A75DC3BBB2B5}" dt="2024-11-12T15:24:10.679" v="10" actId="729"/>
        <pc:sldMkLst>
          <pc:docMk/>
          <pc:sldMk cId="3518013995" sldId="455"/>
        </pc:sldMkLst>
      </pc:sldChg>
      <pc:sldChg chg="delSp mod modShow">
        <pc:chgData name="Kafentzis Georgios" userId="0fad1e94-8729-4dd9-a94a-3efaf92f008a" providerId="ADAL" clId="{EE8DB475-626F-415D-A7CB-A75DC3BBB2B5}" dt="2024-11-12T15:24:10.679" v="10" actId="729"/>
        <pc:sldMkLst>
          <pc:docMk/>
          <pc:sldMk cId="2360228655" sldId="456"/>
        </pc:sldMkLst>
        <pc:inkChg chg="del">
          <ac:chgData name="Kafentzis Georgios" userId="0fad1e94-8729-4dd9-a94a-3efaf92f008a" providerId="ADAL" clId="{EE8DB475-626F-415D-A7CB-A75DC3BBB2B5}" dt="2024-11-05T23:48:34.107" v="0" actId="478"/>
          <ac:inkMkLst>
            <pc:docMk/>
            <pc:sldMk cId="2360228655" sldId="456"/>
            <ac:inkMk id="6" creationId="{00000000-0000-0000-0000-000000000000}"/>
          </ac:inkMkLst>
        </pc:inkChg>
      </pc:sldChg>
      <pc:sldChg chg="mod modShow">
        <pc:chgData name="Kafentzis Georgios" userId="0fad1e94-8729-4dd9-a94a-3efaf92f008a" providerId="ADAL" clId="{EE8DB475-626F-415D-A7CB-A75DC3BBB2B5}" dt="2024-11-12T15:24:10.679" v="10" actId="729"/>
        <pc:sldMkLst>
          <pc:docMk/>
          <pc:sldMk cId="2268080661" sldId="457"/>
        </pc:sldMkLst>
      </pc:sldChg>
      <pc:sldChg chg="mod modShow">
        <pc:chgData name="Kafentzis Georgios" userId="0fad1e94-8729-4dd9-a94a-3efaf92f008a" providerId="ADAL" clId="{EE8DB475-626F-415D-A7CB-A75DC3BBB2B5}" dt="2024-11-12T15:24:10.679" v="10" actId="729"/>
        <pc:sldMkLst>
          <pc:docMk/>
          <pc:sldMk cId="1215157258" sldId="459"/>
        </pc:sldMkLst>
      </pc:sldChg>
      <pc:sldChg chg="mod modShow">
        <pc:chgData name="Kafentzis Georgios" userId="0fad1e94-8729-4dd9-a94a-3efaf92f008a" providerId="ADAL" clId="{EE8DB475-626F-415D-A7CB-A75DC3BBB2B5}" dt="2024-11-12T15:24:10.679" v="10" actId="729"/>
        <pc:sldMkLst>
          <pc:docMk/>
          <pc:sldMk cId="1003317336" sldId="489"/>
        </pc:sldMkLst>
      </pc:sldChg>
      <pc:sldChg chg="delSp mod modShow">
        <pc:chgData name="Kafentzis Georgios" userId="0fad1e94-8729-4dd9-a94a-3efaf92f008a" providerId="ADAL" clId="{EE8DB475-626F-415D-A7CB-A75DC3BBB2B5}" dt="2024-11-12T15:24:10.679" v="10" actId="729"/>
        <pc:sldMkLst>
          <pc:docMk/>
          <pc:sldMk cId="3650475412" sldId="490"/>
        </pc:sldMkLst>
        <pc:inkChg chg="del">
          <ac:chgData name="Kafentzis Georgios" userId="0fad1e94-8729-4dd9-a94a-3efaf92f008a" providerId="ADAL" clId="{EE8DB475-626F-415D-A7CB-A75DC3BBB2B5}" dt="2024-11-05T23:49:32.519" v="1" actId="478"/>
          <ac:inkMkLst>
            <pc:docMk/>
            <pc:sldMk cId="3650475412" sldId="490"/>
            <ac:inkMk id="4" creationId="{00000000-0000-0000-0000-000000000000}"/>
          </ac:inkMkLst>
        </pc:inkChg>
      </pc:sldChg>
      <pc:sldChg chg="delSp mod modShow">
        <pc:chgData name="Kafentzis Georgios" userId="0fad1e94-8729-4dd9-a94a-3efaf92f008a" providerId="ADAL" clId="{EE8DB475-626F-415D-A7CB-A75DC3BBB2B5}" dt="2024-11-12T15:24:10.679" v="10" actId="729"/>
        <pc:sldMkLst>
          <pc:docMk/>
          <pc:sldMk cId="1865096296" sldId="491"/>
        </pc:sldMkLst>
        <pc:inkChg chg="del">
          <ac:chgData name="Kafentzis Georgios" userId="0fad1e94-8729-4dd9-a94a-3efaf92f008a" providerId="ADAL" clId="{EE8DB475-626F-415D-A7CB-A75DC3BBB2B5}" dt="2024-11-05T23:49:34.575" v="2" actId="478"/>
          <ac:inkMkLst>
            <pc:docMk/>
            <pc:sldMk cId="1865096296" sldId="491"/>
            <ac:inkMk id="5" creationId="{00000000-0000-0000-0000-000000000000}"/>
          </ac:inkMkLst>
        </pc:inkChg>
      </pc:sldChg>
      <pc:sldChg chg="mod modAnim modShow">
        <pc:chgData name="Kafentzis Georgios" userId="0fad1e94-8729-4dd9-a94a-3efaf92f008a" providerId="ADAL" clId="{EE8DB475-626F-415D-A7CB-A75DC3BBB2B5}" dt="2024-11-12T15:24:10.679" v="10" actId="729"/>
        <pc:sldMkLst>
          <pc:docMk/>
          <pc:sldMk cId="3465381436" sldId="492"/>
        </pc:sldMkLst>
      </pc:sldChg>
      <pc:sldChg chg="delSp mod modShow">
        <pc:chgData name="Kafentzis Georgios" userId="0fad1e94-8729-4dd9-a94a-3efaf92f008a" providerId="ADAL" clId="{EE8DB475-626F-415D-A7CB-A75DC3BBB2B5}" dt="2024-11-12T15:24:10.679" v="10" actId="729"/>
        <pc:sldMkLst>
          <pc:docMk/>
          <pc:sldMk cId="2165859341" sldId="493"/>
        </pc:sldMkLst>
        <pc:picChg chg="del">
          <ac:chgData name="Kafentzis Georgios" userId="0fad1e94-8729-4dd9-a94a-3efaf92f008a" providerId="ADAL" clId="{EE8DB475-626F-415D-A7CB-A75DC3BBB2B5}" dt="2024-11-05T23:50:27.659" v="6" actId="478"/>
          <ac:picMkLst>
            <pc:docMk/>
            <pc:sldMk cId="2165859341" sldId="493"/>
            <ac:picMk id="9" creationId="{00000000-0000-0000-0000-000000000000}"/>
          </ac:picMkLst>
        </pc:picChg>
      </pc:sldChg>
      <pc:sldChg chg="mod modShow">
        <pc:chgData name="Kafentzis Georgios" userId="0fad1e94-8729-4dd9-a94a-3efaf92f008a" providerId="ADAL" clId="{EE8DB475-626F-415D-A7CB-A75DC3BBB2B5}" dt="2024-11-12T15:24:10.679" v="10" actId="729"/>
        <pc:sldMkLst>
          <pc:docMk/>
          <pc:sldMk cId="4285715114" sldId="522"/>
        </pc:sldMkLst>
      </pc:sldChg>
      <pc:sldChg chg="delSp mod modShow">
        <pc:chgData name="Kafentzis Georgios" userId="0fad1e94-8729-4dd9-a94a-3efaf92f008a" providerId="ADAL" clId="{EE8DB475-626F-415D-A7CB-A75DC3BBB2B5}" dt="2024-11-12T15:24:10.679" v="10" actId="729"/>
        <pc:sldMkLst>
          <pc:docMk/>
          <pc:sldMk cId="3548558189" sldId="530"/>
        </pc:sldMkLst>
        <pc:inkChg chg="del">
          <ac:chgData name="Kafentzis Georgios" userId="0fad1e94-8729-4dd9-a94a-3efaf92f008a" providerId="ADAL" clId="{EE8DB475-626F-415D-A7CB-A75DC3BBB2B5}" dt="2024-11-05T23:50:30.185" v="7" actId="478"/>
          <ac:inkMkLst>
            <pc:docMk/>
            <pc:sldMk cId="3548558189" sldId="530"/>
            <ac:inkMk id="8" creationId="{00000000-0000-0000-0000-000000000000}"/>
          </ac:inkMkLst>
        </pc:inkChg>
        <pc:inkChg chg="del">
          <ac:chgData name="Kafentzis Georgios" userId="0fad1e94-8729-4dd9-a94a-3efaf92f008a" providerId="ADAL" clId="{EE8DB475-626F-415D-A7CB-A75DC3BBB2B5}" dt="2024-11-05T23:50:31.757" v="8" actId="478"/>
          <ac:inkMkLst>
            <pc:docMk/>
            <pc:sldMk cId="3548558189" sldId="530"/>
            <ac:inkMk id="9" creationId="{00000000-0000-0000-0000-000000000000}"/>
          </ac:inkMkLst>
        </pc:inkChg>
      </pc:sldChg>
      <pc:sldChg chg="delSp mod modShow">
        <pc:chgData name="Kafentzis Georgios" userId="0fad1e94-8729-4dd9-a94a-3efaf92f008a" providerId="ADAL" clId="{EE8DB475-626F-415D-A7CB-A75DC3BBB2B5}" dt="2024-11-12T15:24:10.679" v="10" actId="729"/>
        <pc:sldMkLst>
          <pc:docMk/>
          <pc:sldMk cId="1009693466" sldId="533"/>
        </pc:sldMkLst>
        <pc:inkChg chg="del">
          <ac:chgData name="Kafentzis Georgios" userId="0fad1e94-8729-4dd9-a94a-3efaf92f008a" providerId="ADAL" clId="{EE8DB475-626F-415D-A7CB-A75DC3BBB2B5}" dt="2024-11-05T23:50:33.766" v="9" actId="478"/>
          <ac:inkMkLst>
            <pc:docMk/>
            <pc:sldMk cId="1009693466" sldId="533"/>
            <ac:inkMk id="7" creationId="{00000000-0000-0000-0000-000000000000}"/>
          </ac:inkMkLst>
        </pc:inkChg>
      </pc:sldChg>
      <pc:sldChg chg="mod modShow">
        <pc:chgData name="Kafentzis Georgios" userId="0fad1e94-8729-4dd9-a94a-3efaf92f008a" providerId="ADAL" clId="{EE8DB475-626F-415D-A7CB-A75DC3BBB2B5}" dt="2024-11-12T15:24:10.679" v="10" actId="729"/>
        <pc:sldMkLst>
          <pc:docMk/>
          <pc:sldMk cId="3160155836" sldId="535"/>
        </pc:sldMkLst>
      </pc:sldChg>
      <pc:sldChg chg="mod modShow">
        <pc:chgData name="Kafentzis Georgios" userId="0fad1e94-8729-4dd9-a94a-3efaf92f008a" providerId="ADAL" clId="{EE8DB475-626F-415D-A7CB-A75DC3BBB2B5}" dt="2024-11-12T15:24:10.679" v="10" actId="729"/>
        <pc:sldMkLst>
          <pc:docMk/>
          <pc:sldMk cId="3229478869" sldId="536"/>
        </pc:sldMkLst>
      </pc:sldChg>
    </pc:docChg>
  </pc:docChgLst>
  <pc:docChgLst>
    <pc:chgData name="Kafentzis Georgios" userId="0fad1e94-8729-4dd9-a94a-3efaf92f008a" providerId="ADAL" clId="{1CDF172F-1019-4AC4-B94C-0AF5B9C420F4}"/>
    <pc:docChg chg="undo custSel addSld modSld">
      <pc:chgData name="Kafentzis Georgios" userId="0fad1e94-8729-4dd9-a94a-3efaf92f008a" providerId="ADAL" clId="{1CDF172F-1019-4AC4-B94C-0AF5B9C420F4}" dt="2023-11-11T16:30:00.472" v="409" actId="27636"/>
      <pc:docMkLst>
        <pc:docMk/>
      </pc:docMkLst>
      <pc:sldChg chg="modSp modAnim">
        <pc:chgData name="Kafentzis Georgios" userId="0fad1e94-8729-4dd9-a94a-3efaf92f008a" providerId="ADAL" clId="{1CDF172F-1019-4AC4-B94C-0AF5B9C420F4}" dt="2023-11-09T23:47:14.583" v="24" actId="20577"/>
        <pc:sldMkLst>
          <pc:docMk/>
          <pc:sldMk cId="3518013995" sldId="455"/>
        </pc:sldMkLst>
        <pc:spChg chg="mod">
          <ac:chgData name="Kafentzis Georgios" userId="0fad1e94-8729-4dd9-a94a-3efaf92f008a" providerId="ADAL" clId="{1CDF172F-1019-4AC4-B94C-0AF5B9C420F4}" dt="2023-11-09T23:47:14.583" v="24" actId="20577"/>
          <ac:spMkLst>
            <pc:docMk/>
            <pc:sldMk cId="3518013995" sldId="455"/>
            <ac:spMk id="4" creationId="{00000000-0000-0000-0000-000000000000}"/>
          </ac:spMkLst>
        </pc:spChg>
      </pc:sldChg>
      <pc:sldChg chg="addSp delSp modSp mod delAnim modAnim">
        <pc:chgData name="Kafentzis Georgios" userId="0fad1e94-8729-4dd9-a94a-3efaf92f008a" providerId="ADAL" clId="{1CDF172F-1019-4AC4-B94C-0AF5B9C420F4}" dt="2023-11-11T16:30:00.472" v="409" actId="27636"/>
        <pc:sldMkLst>
          <pc:docMk/>
          <pc:sldMk cId="4285715114" sldId="522"/>
        </pc:sldMkLst>
        <pc:spChg chg="mod">
          <ac:chgData name="Kafentzis Georgios" userId="0fad1e94-8729-4dd9-a94a-3efaf92f008a" providerId="ADAL" clId="{1CDF172F-1019-4AC4-B94C-0AF5B9C420F4}" dt="2023-11-11T16:30:00.472" v="409" actId="27636"/>
          <ac:spMkLst>
            <pc:docMk/>
            <pc:sldMk cId="4285715114" sldId="522"/>
            <ac:spMk id="3" creationId="{00000000-0000-0000-0000-000000000000}"/>
          </ac:spMkLst>
        </pc:spChg>
        <pc:spChg chg="add mod">
          <ac:chgData name="Kafentzis Georgios" userId="0fad1e94-8729-4dd9-a94a-3efaf92f008a" providerId="ADAL" clId="{1CDF172F-1019-4AC4-B94C-0AF5B9C420F4}" dt="2023-11-11T16:25:48.961" v="213" actId="207"/>
          <ac:spMkLst>
            <pc:docMk/>
            <pc:sldMk cId="4285715114" sldId="522"/>
            <ac:spMk id="5" creationId="{41DC6423-70E3-96C5-E476-8B16F7072FE6}"/>
          </ac:spMkLst>
        </pc:spChg>
        <pc:spChg chg="add mod">
          <ac:chgData name="Kafentzis Georgios" userId="0fad1e94-8729-4dd9-a94a-3efaf92f008a" providerId="ADAL" clId="{1CDF172F-1019-4AC4-B94C-0AF5B9C420F4}" dt="2023-11-11T16:25:54.601" v="215" actId="1076"/>
          <ac:spMkLst>
            <pc:docMk/>
            <pc:sldMk cId="4285715114" sldId="522"/>
            <ac:spMk id="7" creationId="{B57281D4-1441-BDB9-911D-73CF90030435}"/>
          </ac:spMkLst>
        </pc:spChg>
        <pc:spChg chg="add mod">
          <ac:chgData name="Kafentzis Georgios" userId="0fad1e94-8729-4dd9-a94a-3efaf92f008a" providerId="ADAL" clId="{1CDF172F-1019-4AC4-B94C-0AF5B9C420F4}" dt="2023-11-11T16:26:00.209" v="224" actId="1038"/>
          <ac:spMkLst>
            <pc:docMk/>
            <pc:sldMk cId="4285715114" sldId="522"/>
            <ac:spMk id="16" creationId="{4143569F-9F66-4068-F4FC-2E68E1E179FD}"/>
          </ac:spMkLst>
        </pc:spChg>
        <pc:spChg chg="add mod">
          <ac:chgData name="Kafentzis Georgios" userId="0fad1e94-8729-4dd9-a94a-3efaf92f008a" providerId="ADAL" clId="{1CDF172F-1019-4AC4-B94C-0AF5B9C420F4}" dt="2023-11-11T16:26:05.491" v="232" actId="1036"/>
          <ac:spMkLst>
            <pc:docMk/>
            <pc:sldMk cId="4285715114" sldId="522"/>
            <ac:spMk id="17" creationId="{FA721925-FA4D-7730-CE04-013F0E64744D}"/>
          </ac:spMkLst>
        </pc:spChg>
        <pc:spChg chg="add mod">
          <ac:chgData name="Kafentzis Georgios" userId="0fad1e94-8729-4dd9-a94a-3efaf92f008a" providerId="ADAL" clId="{1CDF172F-1019-4AC4-B94C-0AF5B9C420F4}" dt="2023-11-11T16:26:10.236" v="234" actId="1076"/>
          <ac:spMkLst>
            <pc:docMk/>
            <pc:sldMk cId="4285715114" sldId="522"/>
            <ac:spMk id="18" creationId="{1FE7777B-135E-9012-F42F-43DEBEF09D69}"/>
          </ac:spMkLst>
        </pc:spChg>
        <pc:spChg chg="add mod">
          <ac:chgData name="Kafentzis Georgios" userId="0fad1e94-8729-4dd9-a94a-3efaf92f008a" providerId="ADAL" clId="{1CDF172F-1019-4AC4-B94C-0AF5B9C420F4}" dt="2023-11-11T16:26:15.132" v="236" actId="1076"/>
          <ac:spMkLst>
            <pc:docMk/>
            <pc:sldMk cId="4285715114" sldId="522"/>
            <ac:spMk id="19" creationId="{DA3500A6-F8B5-CBD5-15C1-81FF6967B7C8}"/>
          </ac:spMkLst>
        </pc:spChg>
        <pc:spChg chg="add mod">
          <ac:chgData name="Kafentzis Georgios" userId="0fad1e94-8729-4dd9-a94a-3efaf92f008a" providerId="ADAL" clId="{1CDF172F-1019-4AC4-B94C-0AF5B9C420F4}" dt="2023-11-11T16:26:35.601" v="238" actId="1076"/>
          <ac:spMkLst>
            <pc:docMk/>
            <pc:sldMk cId="4285715114" sldId="522"/>
            <ac:spMk id="20" creationId="{942F9AF1-AB1C-B174-85B8-6DA9808FED88}"/>
          </ac:spMkLst>
        </pc:spChg>
        <pc:spChg chg="add mod">
          <ac:chgData name="Kafentzis Georgios" userId="0fad1e94-8729-4dd9-a94a-3efaf92f008a" providerId="ADAL" clId="{1CDF172F-1019-4AC4-B94C-0AF5B9C420F4}" dt="2023-11-11T16:26:51.620" v="244" actId="1076"/>
          <ac:spMkLst>
            <pc:docMk/>
            <pc:sldMk cId="4285715114" sldId="522"/>
            <ac:spMk id="21" creationId="{33F3E37E-92AE-0CCF-47A7-2CF9F70DB49B}"/>
          </ac:spMkLst>
        </pc:spChg>
        <pc:spChg chg="add mod">
          <ac:chgData name="Kafentzis Georgios" userId="0fad1e94-8729-4dd9-a94a-3efaf92f008a" providerId="ADAL" clId="{1CDF172F-1019-4AC4-B94C-0AF5B9C420F4}" dt="2023-11-11T16:26:48.316" v="243" actId="1076"/>
          <ac:spMkLst>
            <pc:docMk/>
            <pc:sldMk cId="4285715114" sldId="522"/>
            <ac:spMk id="22" creationId="{B033D190-15B8-C345-DB70-5EACD58E7BB8}"/>
          </ac:spMkLst>
        </pc:spChg>
        <pc:spChg chg="add mod">
          <ac:chgData name="Kafentzis Georgios" userId="0fad1e94-8729-4dd9-a94a-3efaf92f008a" providerId="ADAL" clId="{1CDF172F-1019-4AC4-B94C-0AF5B9C420F4}" dt="2023-11-11T16:27:38.364" v="305" actId="1076"/>
          <ac:spMkLst>
            <pc:docMk/>
            <pc:sldMk cId="4285715114" sldId="522"/>
            <ac:spMk id="23" creationId="{77AB81ED-80C0-A65B-F075-2C1785428404}"/>
          </ac:spMkLst>
        </pc:spChg>
        <pc:spChg chg="add mod">
          <ac:chgData name="Kafentzis Georgios" userId="0fad1e94-8729-4dd9-a94a-3efaf92f008a" providerId="ADAL" clId="{1CDF172F-1019-4AC4-B94C-0AF5B9C420F4}" dt="2023-11-11T16:27:41.730" v="307" actId="1076"/>
          <ac:spMkLst>
            <pc:docMk/>
            <pc:sldMk cId="4285715114" sldId="522"/>
            <ac:spMk id="24" creationId="{C2943BE2-653E-7D32-A650-66FF18DF83DE}"/>
          </ac:spMkLst>
        </pc:spChg>
        <pc:spChg chg="add mod">
          <ac:chgData name="Kafentzis Georgios" userId="0fad1e94-8729-4dd9-a94a-3efaf92f008a" providerId="ADAL" clId="{1CDF172F-1019-4AC4-B94C-0AF5B9C420F4}" dt="2023-11-11T16:27:44.346" v="309" actId="1076"/>
          <ac:spMkLst>
            <pc:docMk/>
            <pc:sldMk cId="4285715114" sldId="522"/>
            <ac:spMk id="25" creationId="{BBF2923A-B8DC-955E-FC05-58B45BCDAB83}"/>
          </ac:spMkLst>
        </pc:spChg>
        <pc:spChg chg="add mod">
          <ac:chgData name="Kafentzis Georgios" userId="0fad1e94-8729-4dd9-a94a-3efaf92f008a" providerId="ADAL" clId="{1CDF172F-1019-4AC4-B94C-0AF5B9C420F4}" dt="2023-11-11T16:27:54.463" v="311" actId="1076"/>
          <ac:spMkLst>
            <pc:docMk/>
            <pc:sldMk cId="4285715114" sldId="522"/>
            <ac:spMk id="26" creationId="{651845BA-C5E4-6C2C-644E-A9BE7555715F}"/>
          </ac:spMkLst>
        </pc:spChg>
        <pc:spChg chg="add mod">
          <ac:chgData name="Kafentzis Georgios" userId="0fad1e94-8729-4dd9-a94a-3efaf92f008a" providerId="ADAL" clId="{1CDF172F-1019-4AC4-B94C-0AF5B9C420F4}" dt="2023-11-11T16:27:59.710" v="313" actId="1076"/>
          <ac:spMkLst>
            <pc:docMk/>
            <pc:sldMk cId="4285715114" sldId="522"/>
            <ac:spMk id="27" creationId="{8CEAA45F-30C9-1B7A-9D32-E7B6A8A87986}"/>
          </ac:spMkLst>
        </pc:spChg>
        <pc:spChg chg="add mod">
          <ac:chgData name="Kafentzis Georgios" userId="0fad1e94-8729-4dd9-a94a-3efaf92f008a" providerId="ADAL" clId="{1CDF172F-1019-4AC4-B94C-0AF5B9C420F4}" dt="2023-11-11T16:28:06.924" v="315" actId="1076"/>
          <ac:spMkLst>
            <pc:docMk/>
            <pc:sldMk cId="4285715114" sldId="522"/>
            <ac:spMk id="28" creationId="{49E3FCE1-5895-AC79-E206-B2DB67E73201}"/>
          </ac:spMkLst>
        </pc:spChg>
        <pc:spChg chg="add mod">
          <ac:chgData name="Kafentzis Georgios" userId="0fad1e94-8729-4dd9-a94a-3efaf92f008a" providerId="ADAL" clId="{1CDF172F-1019-4AC4-B94C-0AF5B9C420F4}" dt="2023-11-11T16:28:22" v="317" actId="1076"/>
          <ac:spMkLst>
            <pc:docMk/>
            <pc:sldMk cId="4285715114" sldId="522"/>
            <ac:spMk id="29" creationId="{93B97345-E67B-4371-F1F5-A228BFE3EDC5}"/>
          </ac:spMkLst>
        </pc:spChg>
        <pc:spChg chg="add mod">
          <ac:chgData name="Kafentzis Georgios" userId="0fad1e94-8729-4dd9-a94a-3efaf92f008a" providerId="ADAL" clId="{1CDF172F-1019-4AC4-B94C-0AF5B9C420F4}" dt="2023-11-11T16:28:25.548" v="319" actId="1076"/>
          <ac:spMkLst>
            <pc:docMk/>
            <pc:sldMk cId="4285715114" sldId="522"/>
            <ac:spMk id="30" creationId="{982D6CB6-E75D-3AAF-2603-2A748A53EC6E}"/>
          </ac:spMkLst>
        </pc:spChg>
        <pc:spChg chg="add mod">
          <ac:chgData name="Kafentzis Georgios" userId="0fad1e94-8729-4dd9-a94a-3efaf92f008a" providerId="ADAL" clId="{1CDF172F-1019-4AC4-B94C-0AF5B9C420F4}" dt="2023-11-11T16:28:29.066" v="321" actId="1076"/>
          <ac:spMkLst>
            <pc:docMk/>
            <pc:sldMk cId="4285715114" sldId="522"/>
            <ac:spMk id="31" creationId="{6FA49CFD-CA8E-0913-130B-D332DBF0099B}"/>
          </ac:spMkLst>
        </pc:spChg>
        <pc:cxnChg chg="del">
          <ac:chgData name="Kafentzis Georgios" userId="0fad1e94-8729-4dd9-a94a-3efaf92f008a" providerId="ADAL" clId="{1CDF172F-1019-4AC4-B94C-0AF5B9C420F4}" dt="2023-11-11T16:25:25.524" v="200" actId="478"/>
          <ac:cxnSpMkLst>
            <pc:docMk/>
            <pc:sldMk cId="4285715114" sldId="522"/>
            <ac:cxnSpMk id="6" creationId="{00000000-0000-0000-0000-000000000000}"/>
          </ac:cxnSpMkLst>
        </pc:cxnChg>
        <pc:cxnChg chg="del">
          <ac:chgData name="Kafentzis Georgios" userId="0fad1e94-8729-4dd9-a94a-3efaf92f008a" providerId="ADAL" clId="{1CDF172F-1019-4AC4-B94C-0AF5B9C420F4}" dt="2023-11-11T16:25:27.267" v="202" actId="478"/>
          <ac:cxnSpMkLst>
            <pc:docMk/>
            <pc:sldMk cId="4285715114" sldId="522"/>
            <ac:cxnSpMk id="11" creationId="{00000000-0000-0000-0000-000000000000}"/>
          </ac:cxnSpMkLst>
        </pc:cxnChg>
        <pc:cxnChg chg="del">
          <ac:chgData name="Kafentzis Georgios" userId="0fad1e94-8729-4dd9-a94a-3efaf92f008a" providerId="ADAL" clId="{1CDF172F-1019-4AC4-B94C-0AF5B9C420F4}" dt="2023-11-11T16:25:28.404" v="204" actId="478"/>
          <ac:cxnSpMkLst>
            <pc:docMk/>
            <pc:sldMk cId="4285715114" sldId="522"/>
            <ac:cxnSpMk id="12" creationId="{00000000-0000-0000-0000-000000000000}"/>
          </ac:cxnSpMkLst>
        </pc:cxnChg>
        <pc:cxnChg chg="del">
          <ac:chgData name="Kafentzis Georgios" userId="0fad1e94-8729-4dd9-a94a-3efaf92f008a" providerId="ADAL" clId="{1CDF172F-1019-4AC4-B94C-0AF5B9C420F4}" dt="2023-11-11T16:25:24.874" v="199" actId="478"/>
          <ac:cxnSpMkLst>
            <pc:docMk/>
            <pc:sldMk cId="4285715114" sldId="522"/>
            <ac:cxnSpMk id="13" creationId="{00000000-0000-0000-0000-000000000000}"/>
          </ac:cxnSpMkLst>
        </pc:cxnChg>
        <pc:cxnChg chg="del">
          <ac:chgData name="Kafentzis Georgios" userId="0fad1e94-8729-4dd9-a94a-3efaf92f008a" providerId="ADAL" clId="{1CDF172F-1019-4AC4-B94C-0AF5B9C420F4}" dt="2023-11-11T16:25:26.779" v="201" actId="478"/>
          <ac:cxnSpMkLst>
            <pc:docMk/>
            <pc:sldMk cId="4285715114" sldId="522"/>
            <ac:cxnSpMk id="14" creationId="{00000000-0000-0000-0000-000000000000}"/>
          </ac:cxnSpMkLst>
        </pc:cxnChg>
        <pc:cxnChg chg="del">
          <ac:chgData name="Kafentzis Georgios" userId="0fad1e94-8729-4dd9-a94a-3efaf92f008a" providerId="ADAL" clId="{1CDF172F-1019-4AC4-B94C-0AF5B9C420F4}" dt="2023-11-11T16:25:27.765" v="203" actId="478"/>
          <ac:cxnSpMkLst>
            <pc:docMk/>
            <pc:sldMk cId="4285715114" sldId="522"/>
            <ac:cxnSpMk id="15" creationId="{00000000-0000-0000-0000-000000000000}"/>
          </ac:cxnSpMkLst>
        </pc:cxnChg>
      </pc:sldChg>
      <pc:sldChg chg="modSp">
        <pc:chgData name="Kafentzis Georgios" userId="0fad1e94-8729-4dd9-a94a-3efaf92f008a" providerId="ADAL" clId="{1CDF172F-1019-4AC4-B94C-0AF5B9C420F4}" dt="2023-11-09T23:41:50.640" v="0" actId="113"/>
        <pc:sldMkLst>
          <pc:docMk/>
          <pc:sldMk cId="2301003491" sldId="532"/>
        </pc:sldMkLst>
        <pc:spChg chg="mod">
          <ac:chgData name="Kafentzis Georgios" userId="0fad1e94-8729-4dd9-a94a-3efaf92f008a" providerId="ADAL" clId="{1CDF172F-1019-4AC4-B94C-0AF5B9C420F4}" dt="2023-11-09T23:41:50.640" v="0" actId="113"/>
          <ac:spMkLst>
            <pc:docMk/>
            <pc:sldMk cId="2301003491" sldId="532"/>
            <ac:spMk id="3" creationId="{00000000-0000-0000-0000-000000000000}"/>
          </ac:spMkLst>
        </pc:spChg>
      </pc:sldChg>
      <pc:sldChg chg="addSp delSp modSp add mod delAnim modAnim">
        <pc:chgData name="Kafentzis Georgios" userId="0fad1e94-8729-4dd9-a94a-3efaf92f008a" providerId="ADAL" clId="{1CDF172F-1019-4AC4-B94C-0AF5B9C420F4}" dt="2023-11-10T14:54:28.768" v="186"/>
        <pc:sldMkLst>
          <pc:docMk/>
          <pc:sldMk cId="3160155836" sldId="535"/>
        </pc:sldMkLst>
        <pc:spChg chg="mod">
          <ac:chgData name="Kafentzis Georgios" userId="0fad1e94-8729-4dd9-a94a-3efaf92f008a" providerId="ADAL" clId="{1CDF172F-1019-4AC4-B94C-0AF5B9C420F4}" dt="2023-11-10T14:42:06.164" v="26" actId="6549"/>
          <ac:spMkLst>
            <pc:docMk/>
            <pc:sldMk cId="3160155836" sldId="535"/>
            <ac:spMk id="4" creationId="{00000000-0000-0000-0000-000000000000}"/>
          </ac:spMkLst>
        </pc:spChg>
        <pc:spChg chg="del">
          <ac:chgData name="Kafentzis Georgios" userId="0fad1e94-8729-4dd9-a94a-3efaf92f008a" providerId="ADAL" clId="{1CDF172F-1019-4AC4-B94C-0AF5B9C420F4}" dt="2023-11-10T14:51:27.528" v="98" actId="478"/>
          <ac:spMkLst>
            <pc:docMk/>
            <pc:sldMk cId="3160155836" sldId="535"/>
            <ac:spMk id="6" creationId="{00000000-0000-0000-0000-000000000000}"/>
          </ac:spMkLst>
        </pc:spChg>
        <pc:spChg chg="add mod">
          <ac:chgData name="Kafentzis Georgios" userId="0fad1e94-8729-4dd9-a94a-3efaf92f008a" providerId="ADAL" clId="{1CDF172F-1019-4AC4-B94C-0AF5B9C420F4}" dt="2023-11-10T14:54:13.153" v="183" actId="164"/>
          <ac:spMkLst>
            <pc:docMk/>
            <pc:sldMk cId="3160155836" sldId="535"/>
            <ac:spMk id="26" creationId="{49391783-2126-AAC1-D779-7AD720B60DDD}"/>
          </ac:spMkLst>
        </pc:spChg>
        <pc:spChg chg="add mod">
          <ac:chgData name="Kafentzis Georgios" userId="0fad1e94-8729-4dd9-a94a-3efaf92f008a" providerId="ADAL" clId="{1CDF172F-1019-4AC4-B94C-0AF5B9C420F4}" dt="2023-11-10T14:53:29.446" v="175" actId="14100"/>
          <ac:spMkLst>
            <pc:docMk/>
            <pc:sldMk cId="3160155836" sldId="535"/>
            <ac:spMk id="27" creationId="{FFEC83A6-3564-C2AC-239D-26E15235089D}"/>
          </ac:spMkLst>
        </pc:spChg>
        <pc:spChg chg="add mod">
          <ac:chgData name="Kafentzis Georgios" userId="0fad1e94-8729-4dd9-a94a-3efaf92f008a" providerId="ADAL" clId="{1CDF172F-1019-4AC4-B94C-0AF5B9C420F4}" dt="2023-11-10T14:54:16.896" v="184" actId="164"/>
          <ac:spMkLst>
            <pc:docMk/>
            <pc:sldMk cId="3160155836" sldId="535"/>
            <ac:spMk id="30" creationId="{6D4BDDD2-CDF6-A338-732B-80898B38D6DD}"/>
          </ac:spMkLst>
        </pc:spChg>
        <pc:spChg chg="add mod">
          <ac:chgData name="Kafentzis Georgios" userId="0fad1e94-8729-4dd9-a94a-3efaf92f008a" providerId="ADAL" clId="{1CDF172F-1019-4AC4-B94C-0AF5B9C420F4}" dt="2023-11-10T14:54:13.153" v="183" actId="164"/>
          <ac:spMkLst>
            <pc:docMk/>
            <pc:sldMk cId="3160155836" sldId="535"/>
            <ac:spMk id="34" creationId="{9C6E6670-44A1-CBF1-BCCD-96F8430F30BE}"/>
          </ac:spMkLst>
        </pc:spChg>
        <pc:spChg chg="add mod">
          <ac:chgData name="Kafentzis Georgios" userId="0fad1e94-8729-4dd9-a94a-3efaf92f008a" providerId="ADAL" clId="{1CDF172F-1019-4AC4-B94C-0AF5B9C420F4}" dt="2023-11-10T14:54:16.896" v="184" actId="164"/>
          <ac:spMkLst>
            <pc:docMk/>
            <pc:sldMk cId="3160155836" sldId="535"/>
            <ac:spMk id="35" creationId="{F854BB24-7114-F3EF-B17E-9D2E8CEAD219}"/>
          </ac:spMkLst>
        </pc:spChg>
        <pc:grpChg chg="del">
          <ac:chgData name="Kafentzis Georgios" userId="0fad1e94-8729-4dd9-a94a-3efaf92f008a" providerId="ADAL" clId="{1CDF172F-1019-4AC4-B94C-0AF5B9C420F4}" dt="2023-11-10T14:42:08.412" v="27" actId="478"/>
          <ac:grpSpMkLst>
            <pc:docMk/>
            <pc:sldMk cId="3160155836" sldId="535"/>
            <ac:grpSpMk id="17" creationId="{00000000-0000-0000-0000-000000000000}"/>
          </ac:grpSpMkLst>
        </pc:grpChg>
        <pc:grpChg chg="add mod">
          <ac:chgData name="Kafentzis Georgios" userId="0fad1e94-8729-4dd9-a94a-3efaf92f008a" providerId="ADAL" clId="{1CDF172F-1019-4AC4-B94C-0AF5B9C420F4}" dt="2023-11-10T14:54:13.153" v="183" actId="164"/>
          <ac:grpSpMkLst>
            <pc:docMk/>
            <pc:sldMk cId="3160155836" sldId="535"/>
            <ac:grpSpMk id="18" creationId="{66C9944F-D47B-A033-8D15-8DAB2299DEFF}"/>
          </ac:grpSpMkLst>
        </pc:grpChg>
        <pc:grpChg chg="add mod">
          <ac:chgData name="Kafentzis Georgios" userId="0fad1e94-8729-4dd9-a94a-3efaf92f008a" providerId="ADAL" clId="{1CDF172F-1019-4AC4-B94C-0AF5B9C420F4}" dt="2023-11-10T14:54:16.896" v="184" actId="164"/>
          <ac:grpSpMkLst>
            <pc:docMk/>
            <pc:sldMk cId="3160155836" sldId="535"/>
            <ac:grpSpMk id="19" creationId="{72E8391A-BCE7-12DA-EF8D-ADCD6E791C3A}"/>
          </ac:grpSpMkLst>
        </pc:grpChg>
        <pc:grpChg chg="add mod">
          <ac:chgData name="Kafentzis Georgios" userId="0fad1e94-8729-4dd9-a94a-3efaf92f008a" providerId="ADAL" clId="{1CDF172F-1019-4AC4-B94C-0AF5B9C420F4}" dt="2023-11-10T14:54:13.153" v="183" actId="164"/>
          <ac:grpSpMkLst>
            <pc:docMk/>
            <pc:sldMk cId="3160155836" sldId="535"/>
            <ac:grpSpMk id="36" creationId="{0813A9AD-F463-AC95-2945-CA7A2BCE439A}"/>
          </ac:grpSpMkLst>
        </pc:grpChg>
        <pc:grpChg chg="add mod">
          <ac:chgData name="Kafentzis Georgios" userId="0fad1e94-8729-4dd9-a94a-3efaf92f008a" providerId="ADAL" clId="{1CDF172F-1019-4AC4-B94C-0AF5B9C420F4}" dt="2023-11-10T14:54:16.896" v="184" actId="164"/>
          <ac:grpSpMkLst>
            <pc:docMk/>
            <pc:sldMk cId="3160155836" sldId="535"/>
            <ac:grpSpMk id="37" creationId="{8A1FD137-A6AF-F61D-CDDC-D4F8278134B7}"/>
          </ac:grpSpMkLst>
        </pc:grpChg>
        <pc:picChg chg="del">
          <ac:chgData name="Kafentzis Georgios" userId="0fad1e94-8729-4dd9-a94a-3efaf92f008a" providerId="ADAL" clId="{1CDF172F-1019-4AC4-B94C-0AF5B9C420F4}" dt="2023-11-10T14:42:08.412" v="27" actId="478"/>
          <ac:picMkLst>
            <pc:docMk/>
            <pc:sldMk cId="3160155836" sldId="535"/>
            <ac:picMk id="3" creationId="{00000000-0000-0000-0000-000000000000}"/>
          </ac:picMkLst>
        </pc:picChg>
        <pc:picChg chg="add del mod">
          <ac:chgData name="Kafentzis Georgios" userId="0fad1e94-8729-4dd9-a94a-3efaf92f008a" providerId="ADAL" clId="{1CDF172F-1019-4AC4-B94C-0AF5B9C420F4}" dt="2023-11-10T14:47:06.230" v="32" actId="478"/>
          <ac:picMkLst>
            <pc:docMk/>
            <pc:sldMk cId="3160155836" sldId="535"/>
            <ac:picMk id="8" creationId="{E3AD5E6D-4767-6B8C-D8D1-E5F5695936DA}"/>
          </ac:picMkLst>
        </pc:picChg>
        <pc:picChg chg="add del mod">
          <ac:chgData name="Kafentzis Georgios" userId="0fad1e94-8729-4dd9-a94a-3efaf92f008a" providerId="ADAL" clId="{1CDF172F-1019-4AC4-B94C-0AF5B9C420F4}" dt="2023-11-10T14:50:23.783" v="66" actId="478"/>
          <ac:picMkLst>
            <pc:docMk/>
            <pc:sldMk cId="3160155836" sldId="535"/>
            <ac:picMk id="11" creationId="{1011D628-4B53-377F-B9AE-5F6314BC9536}"/>
          </ac:picMkLst>
        </pc:picChg>
        <pc:picChg chg="del mod">
          <ac:chgData name="Kafentzis Georgios" userId="0fad1e94-8729-4dd9-a94a-3efaf92f008a" providerId="ADAL" clId="{1CDF172F-1019-4AC4-B94C-0AF5B9C420F4}" dt="2023-11-10T14:50:25.518" v="67" actId="478"/>
          <ac:picMkLst>
            <pc:docMk/>
            <pc:sldMk cId="3160155836" sldId="535"/>
            <ac:picMk id="20" creationId="{5378294F-9F73-3631-3A29-4C5C42EB24FB}"/>
          </ac:picMkLst>
        </pc:picChg>
        <pc:picChg chg="add mod ord">
          <ac:chgData name="Kafentzis Georgios" userId="0fad1e94-8729-4dd9-a94a-3efaf92f008a" providerId="ADAL" clId="{1CDF172F-1019-4AC4-B94C-0AF5B9C420F4}" dt="2023-11-10T14:54:13.153" v="183" actId="164"/>
          <ac:picMkLst>
            <pc:docMk/>
            <pc:sldMk cId="3160155836" sldId="535"/>
            <ac:picMk id="24" creationId="{C4DE5114-AD3D-0F61-852F-8791C365669C}"/>
          </ac:picMkLst>
        </pc:picChg>
        <pc:picChg chg="add mod ord">
          <ac:chgData name="Kafentzis Georgios" userId="0fad1e94-8729-4dd9-a94a-3efaf92f008a" providerId="ADAL" clId="{1CDF172F-1019-4AC4-B94C-0AF5B9C420F4}" dt="2023-11-10T14:54:16.896" v="184" actId="164"/>
          <ac:picMkLst>
            <pc:docMk/>
            <pc:sldMk cId="3160155836" sldId="535"/>
            <ac:picMk id="25" creationId="{E4B81279-EEC0-2C63-A6A5-FEE4D21766C0}"/>
          </ac:picMkLst>
        </pc:picChg>
        <pc:cxnChg chg="add mod">
          <ac:chgData name="Kafentzis Georgios" userId="0fad1e94-8729-4dd9-a94a-3efaf92f008a" providerId="ADAL" clId="{1CDF172F-1019-4AC4-B94C-0AF5B9C420F4}" dt="2023-11-10T14:49:18.040" v="47" actId="164"/>
          <ac:cxnSpMkLst>
            <pc:docMk/>
            <pc:sldMk cId="3160155836" sldId="535"/>
            <ac:cxnSpMk id="14" creationId="{37AB83B0-F2E6-B787-9E9A-EECDE0362D31}"/>
          </ac:cxnSpMkLst>
        </pc:cxnChg>
        <pc:cxnChg chg="add mod">
          <ac:chgData name="Kafentzis Georgios" userId="0fad1e94-8729-4dd9-a94a-3efaf92f008a" providerId="ADAL" clId="{1CDF172F-1019-4AC4-B94C-0AF5B9C420F4}" dt="2023-11-10T14:49:18.040" v="47" actId="164"/>
          <ac:cxnSpMkLst>
            <pc:docMk/>
            <pc:sldMk cId="3160155836" sldId="535"/>
            <ac:cxnSpMk id="16" creationId="{0AC8D07F-ED69-C8D5-FCF5-EEBCC0A315C7}"/>
          </ac:cxnSpMkLst>
        </pc:cxnChg>
        <pc:cxnChg chg="mod">
          <ac:chgData name="Kafentzis Georgios" userId="0fad1e94-8729-4dd9-a94a-3efaf92f008a" providerId="ADAL" clId="{1CDF172F-1019-4AC4-B94C-0AF5B9C420F4}" dt="2023-11-10T14:49:21.616" v="50"/>
          <ac:cxnSpMkLst>
            <pc:docMk/>
            <pc:sldMk cId="3160155836" sldId="535"/>
            <ac:cxnSpMk id="21" creationId="{037098EE-12BB-8AC5-5C58-6E6B06CCD7D6}"/>
          </ac:cxnSpMkLst>
        </pc:cxnChg>
        <pc:cxnChg chg="mod">
          <ac:chgData name="Kafentzis Georgios" userId="0fad1e94-8729-4dd9-a94a-3efaf92f008a" providerId="ADAL" clId="{1CDF172F-1019-4AC4-B94C-0AF5B9C420F4}" dt="2023-11-10T14:49:21.616" v="50"/>
          <ac:cxnSpMkLst>
            <pc:docMk/>
            <pc:sldMk cId="3160155836" sldId="535"/>
            <ac:cxnSpMk id="22" creationId="{9768F38D-13B9-D606-8973-4555F67D6E78}"/>
          </ac:cxnSpMkLst>
        </pc:cxnChg>
        <pc:cxnChg chg="add mod">
          <ac:chgData name="Kafentzis Georgios" userId="0fad1e94-8729-4dd9-a94a-3efaf92f008a" providerId="ADAL" clId="{1CDF172F-1019-4AC4-B94C-0AF5B9C420F4}" dt="2023-11-10T14:54:16.896" v="184" actId="164"/>
          <ac:cxnSpMkLst>
            <pc:docMk/>
            <pc:sldMk cId="3160155836" sldId="535"/>
            <ac:cxnSpMk id="29" creationId="{58B37759-E19F-FC3B-350F-910F99F3F43A}"/>
          </ac:cxnSpMkLst>
        </pc:cxnChg>
        <pc:cxnChg chg="add mod">
          <ac:chgData name="Kafentzis Georgios" userId="0fad1e94-8729-4dd9-a94a-3efaf92f008a" providerId="ADAL" clId="{1CDF172F-1019-4AC4-B94C-0AF5B9C420F4}" dt="2023-11-10T14:54:16.896" v="184" actId="164"/>
          <ac:cxnSpMkLst>
            <pc:docMk/>
            <pc:sldMk cId="3160155836" sldId="535"/>
            <ac:cxnSpMk id="32" creationId="{D023FABB-41BE-A1CF-9A74-4DE853A8E722}"/>
          </ac:cxnSpMkLst>
        </pc:cxnChg>
      </pc:sldChg>
      <pc:sldChg chg="addSp delSp modSp add mod delAnim modAnim">
        <pc:chgData name="Kafentzis Georgios" userId="0fad1e94-8729-4dd9-a94a-3efaf92f008a" providerId="ADAL" clId="{1CDF172F-1019-4AC4-B94C-0AF5B9C420F4}" dt="2023-11-11T16:24:54.641" v="198" actId="14100"/>
        <pc:sldMkLst>
          <pc:docMk/>
          <pc:sldMk cId="3229478869" sldId="536"/>
        </pc:sldMkLst>
        <pc:spChg chg="del mod">
          <ac:chgData name="Kafentzis Georgios" userId="0fad1e94-8729-4dd9-a94a-3efaf92f008a" providerId="ADAL" clId="{1CDF172F-1019-4AC4-B94C-0AF5B9C420F4}" dt="2023-11-11T16:24:22.997" v="191" actId="478"/>
          <ac:spMkLst>
            <pc:docMk/>
            <pc:sldMk cId="3229478869" sldId="536"/>
            <ac:spMk id="3" creationId="{00000000-0000-0000-0000-000000000000}"/>
          </ac:spMkLst>
        </pc:spChg>
        <pc:grpChg chg="del">
          <ac:chgData name="Kafentzis Georgios" userId="0fad1e94-8729-4dd9-a94a-3efaf92f008a" providerId="ADAL" clId="{1CDF172F-1019-4AC4-B94C-0AF5B9C420F4}" dt="2023-11-11T16:24:17.921" v="189" actId="478"/>
          <ac:grpSpMkLst>
            <pc:docMk/>
            <pc:sldMk cId="3229478869" sldId="536"/>
            <ac:grpSpMk id="4" creationId="{00000000-0000-0000-0000-000000000000}"/>
          </ac:grpSpMkLst>
        </pc:grpChg>
        <pc:picChg chg="add mod">
          <ac:chgData name="Kafentzis Georgios" userId="0fad1e94-8729-4dd9-a94a-3efaf92f008a" providerId="ADAL" clId="{1CDF172F-1019-4AC4-B94C-0AF5B9C420F4}" dt="2023-11-11T16:24:54.641" v="198" actId="14100"/>
          <ac:picMkLst>
            <pc:docMk/>
            <pc:sldMk cId="3229478869" sldId="536"/>
            <ac:picMk id="5" creationId="{B46B57F6-36C3-A840-61B6-835A43598D86}"/>
          </ac:picMkLst>
        </pc:picChg>
        <pc:cxnChg chg="del">
          <ac:chgData name="Kafentzis Georgios" userId="0fad1e94-8729-4dd9-a94a-3efaf92f008a" providerId="ADAL" clId="{1CDF172F-1019-4AC4-B94C-0AF5B9C420F4}" dt="2023-11-11T16:24:17.921" v="189" actId="478"/>
          <ac:cxnSpMkLst>
            <pc:docMk/>
            <pc:sldMk cId="3229478869" sldId="536"/>
            <ac:cxnSpMk id="6" creationId="{00000000-0000-0000-0000-000000000000}"/>
          </ac:cxnSpMkLst>
        </pc:cxnChg>
        <pc:cxnChg chg="del">
          <ac:chgData name="Kafentzis Georgios" userId="0fad1e94-8729-4dd9-a94a-3efaf92f008a" providerId="ADAL" clId="{1CDF172F-1019-4AC4-B94C-0AF5B9C420F4}" dt="2023-11-11T16:24:17.921" v="189" actId="478"/>
          <ac:cxnSpMkLst>
            <pc:docMk/>
            <pc:sldMk cId="3229478869" sldId="536"/>
            <ac:cxnSpMk id="11" creationId="{00000000-0000-0000-0000-000000000000}"/>
          </ac:cxnSpMkLst>
        </pc:cxnChg>
        <pc:cxnChg chg="del">
          <ac:chgData name="Kafentzis Georgios" userId="0fad1e94-8729-4dd9-a94a-3efaf92f008a" providerId="ADAL" clId="{1CDF172F-1019-4AC4-B94C-0AF5B9C420F4}" dt="2023-11-11T16:24:17.921" v="189" actId="478"/>
          <ac:cxnSpMkLst>
            <pc:docMk/>
            <pc:sldMk cId="3229478869" sldId="536"/>
            <ac:cxnSpMk id="12" creationId="{00000000-0000-0000-0000-000000000000}"/>
          </ac:cxnSpMkLst>
        </pc:cxnChg>
        <pc:cxnChg chg="del">
          <ac:chgData name="Kafentzis Georgios" userId="0fad1e94-8729-4dd9-a94a-3efaf92f008a" providerId="ADAL" clId="{1CDF172F-1019-4AC4-B94C-0AF5B9C420F4}" dt="2023-11-11T16:24:17.921" v="189" actId="478"/>
          <ac:cxnSpMkLst>
            <pc:docMk/>
            <pc:sldMk cId="3229478869" sldId="536"/>
            <ac:cxnSpMk id="13" creationId="{00000000-0000-0000-0000-000000000000}"/>
          </ac:cxnSpMkLst>
        </pc:cxnChg>
        <pc:cxnChg chg="del">
          <ac:chgData name="Kafentzis Georgios" userId="0fad1e94-8729-4dd9-a94a-3efaf92f008a" providerId="ADAL" clId="{1CDF172F-1019-4AC4-B94C-0AF5B9C420F4}" dt="2023-11-11T16:24:17.921" v="189" actId="478"/>
          <ac:cxnSpMkLst>
            <pc:docMk/>
            <pc:sldMk cId="3229478869" sldId="536"/>
            <ac:cxnSpMk id="14" creationId="{00000000-0000-0000-0000-000000000000}"/>
          </ac:cxnSpMkLst>
        </pc:cxnChg>
        <pc:cxnChg chg="del">
          <ac:chgData name="Kafentzis Georgios" userId="0fad1e94-8729-4dd9-a94a-3efaf92f008a" providerId="ADAL" clId="{1CDF172F-1019-4AC4-B94C-0AF5B9C420F4}" dt="2023-11-11T16:24:17.921" v="189" actId="478"/>
          <ac:cxnSpMkLst>
            <pc:docMk/>
            <pc:sldMk cId="3229478869" sldId="536"/>
            <ac:cxnSpMk id="15" creationId="{00000000-0000-0000-0000-000000000000}"/>
          </ac:cxnSpMkLst>
        </pc:cxnChg>
      </pc:sldChg>
    </pc:docChg>
  </pc:docChgLst>
</pc:chgInfo>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20:14.524"/>
    </inkml:context>
    <inkml:brush xml:id="br0">
      <inkml:brushProperty name="width" value="0.05292" units="cm"/>
      <inkml:brushProperty name="height" value="0.05292" units="cm"/>
      <inkml:brushProperty name="color" value="#FF0000"/>
    </inkml:brush>
  </inkml:definitions>
  <inkml:trace contextRef="#ctx0" brushRef="#br0">22784 12550 678 0,'-3'-6'389'0,"-7"-6"-69"0,4 5-66 0,4 14-126 0,-1 11-39 15,9 31-47-15,6 10-12 16,3 27 7-16,2 6-3 16,-2-2 0-16,0 6-2 15,-1-10-7-15,-2-6-4 16,-4-10-8 0,-3-8-3-16,-5-21-26 15,-6-11-29-15,-3-19-73 16,-5-10-53-16,-13-13-29 0,-6-9 24 15,-7-13 72-15,3 1 63 16,13 5 80-16,11 6 11 16,12 15 19-16,6 6 5 15,13 6 7-15,6 4 6 16,12 6-5-16,2 4-8 16,-5-3-15-16,1-2-6 0,-11-12-4 0,-2-6 13 15,-1-19 1 1,1-11-4-16,8-19-11 0,0-7-47 15</inkml:trace>
  <inkml:trace contextRef="#ctx0" brushRef="#br0" timeOffset="540.2775">22562 11510 1126 0,'-5'1'445'15,"-8"19"-299"-15,-1 12-46 0,-5 28-55 16,5 14-3-16,2 6-12 16,4-2-6-16,8-18-10 15,-6-15-4-15,6-21-5 16,2-11-1-16,2-14 19 15,3-7 10-15,2-18 8 16,-3-7 3-16,2-17-19 16,2-4-10-16,2-6-9 15,5-1-3-15,2 3-2 16,2 3-1-16,1 15 2 16,0 5 0-16,-6 18-3 15,-5 5-5-15,-5 12-1 16,-1 8 0-16,2 15 4 15,2 10 4-15,7 16 0 0,4 8 0 16,4 7-1-16,-1 1 1 16,1-2 0-16,-2-5-1 15,-4-14-98 1,-1-9-87-16</inkml:trace>
  <inkml:trace contextRef="#ctx0" brushRef="#br0" timeOffset="736.8324">22583 11772 1003 0,'-3'-1'488'0,"5"-6"-181"16,4-1-118-16,22-1-121 16,8 1-30-16,12 3-29 15,8 5-4-15,-4 6-119 16,-3 3-202-16</inkml:trace>
  <inkml:trace contextRef="#ctx0" brushRef="#br0" timeOffset="884.3382">23054 11979 1210 0,'-3'0'484'15,"-4"0"-312"-15,5 0-114 16,2 0-278-16</inkml:trace>
  <inkml:trace contextRef="#ctx0" brushRef="#br0" timeOffset="1467.3899">23594 11476 712 0,'-7'0'375'16,"-4"1"-102"-16,-15 2-112 0,-5 2-34 15,-9 1-40-15,-8-2-15 16,0 3-37-16,-1 0-11 16,4 3-17-1,5-3-2-15,15-1-2 16,7 0-2-16,16-4-25 15,6 3 3-15,20 2 2 0,6-4 2 16,10 1 24-16,4 5 1 16,-9 0-2-16,-2 7 1 15,-16 3 5-15,-6-2 3 16,-16 12 4-16,-7 4 0 16,-4 8-4-16,-2 0-2 15,2-5-6-15,3-5-1 16,2-9-4-16,5-3-1 0,3-6 0 15,2-1 2-15,8-3 8 16,-2-3 5 0,2-1 6-16,4 0 2 0,0-2-5 15,-3 3-4-15,6-1-7 16,-1-5-3-16,13 0-1 16,7 0-1-16,9 1-120 15,4 0-197-15</inkml:trace>
  <inkml:trace contextRef="#ctx0" brushRef="#br0" timeOffset="1604.9145">23837 11877 1580 0,'-1'0'609'0,"0"1"-437"0,2-1-85 16,-1 0-590-16</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12:00:35.557"/>
    </inkml:context>
    <inkml:brush xml:id="br0">
      <inkml:brushProperty name="width" value="0.05292" units="cm"/>
      <inkml:brushProperty name="height" value="0.05292" units="cm"/>
      <inkml:brushProperty name="color" value="#FF0000"/>
    </inkml:brush>
  </inkml:definitions>
  <inkml:trace contextRef="#ctx0" brushRef="#br0">2043 12695 677 0,'-10'-5'339'0,"-12"-7"-99"16,-6 5-48-16,-4 7-64 0,-4 5-26 15,-2 13-48-15,1 9-25 16,8 12-39-16,9 8-17 15,20 7-13-15,7 9 4 16,21-3 16-16,12-11 8 16,10-7 14-16,12-17 5 15,2-18 6-15,-1-6 2 16,-5-18 12-16,-6-7 14 0,-22-17 61 16,-15-6 24-1,-33-13 38-15,-14-3-9 16,-24-1-59-16,-4 4-29 0,-2 18-58 15,2 7-10-15,19 14-89 16,9 9-62-16,27 7-240 16</inkml:trace>
  <inkml:trace contextRef="#ctx0" brushRef="#br0" timeOffset="486.3961">2465 13018 556 0,'0'-1'337'16,"2"-2"-21"-1,0 6-179-15,-2-3-40 0,0 0-47 16,0 0-12-16,0 0-12 15,0 3-3-15,0 2-2 16,0-3 0 0,0-2 3-16,0 0 0 0,0 0-4 15,0-1-6-15,0 0-15 16,11-22-6-16,27-30-2 16,-14 31 2-16,-6 6 16 15,-1 7 3-15,-5 11 6 16,-4 6 1-16,1 14-9 15,-1 3 0-15,-2 5-5 16,6 1-1-16,3-4-69 0,4-3-94 16</inkml:trace>
  <inkml:trace contextRef="#ctx0" brushRef="#br0" timeOffset="786.1142">3027 13035 585 0,'-2'-2'384'16,"-6"-4"-10"-16,1-3-138 0,-6-3-26 15,-7-5-61-15,-1 0-33 16,-4 6-47 0,6 5-23-16,-4 8-34 15,2 5-12-15,1 5-11 16,3 3-1-16,11 6 4 15,8 1 4-15,12-1 7 16,4 0 1-16,8-8 0 0,0-2-1 16,7-4 1-1,-6-6-4-15,-3-2-65 0,0-1-65 16,-11-8-411-16</inkml:trace>
  <inkml:trace contextRef="#ctx0" brushRef="#br0" timeOffset="936.0424">2911 12747 736 0,'-9'-7'414'15,"-12"-8"-70"-15,12 5-188 16,5 2-55-16,6 4-95 16,7 4-41-16,13 7-200 15</inkml:trace>
  <inkml:trace contextRef="#ctx0" brushRef="#br0" timeOffset="1317.1235">3114 12881 802 0,'-1'-2'351'16,"-4"2"-183"-16,5-1-45 0,0 1-49 16,0 0-32-16,26 3-34 15,36 6-2-15,-26-8 1 16,3-1 1-16,1-2 4 16,-2-3 3-16,-5 1 5 15,-14-2 3-15,-16 4 5 16,-11 2-1-1,-18 8 16-15,-3 3 3 0,-1 11-2 16,6 2-2-16,11 3-29 16,8 2-11-16,5-2-10 15,-4 3-1-15,18-5 5 16,8-6 1-16,15 0-40 16,11-5-47-16,-5-9-161 15,1 1-216-15</inkml:trace>
  <inkml:trace contextRef="#ctx0" brushRef="#br0" timeOffset="1661.763">3767 12842 742 0,'-18'-1'409'0,"-16"-5"-62"16,7 7-212-1,0 4-48-15,11 4-71 0,6 5-23 0,14 4-25 16,7 3-1-16,12 2 18 15,4-5 6-15,-3-3 9 16,4-3-1-16,-5-6-28 16,-2-1-12-16,-3-5-2 15,-8 0 11 1,-10-3 32-16,-9-3 12 16,-12 3 21-16,-5 0 8 15,-8 8 15-15,0 3 6 0,4 8-14 0,5 3-11 16,8 0-21-16,10 2-5 15,10-4 3 1,8-2 4-16,16-1 8 16,3-1 3-16,4-4-1 15,2-2-5-15,-2-6-5 16,-1-1 10-16,3-2-278 16</inkml:trace>
  <inkml:trace contextRef="#ctx0" brushRef="#br0" timeOffset="2238.4465">5003 12944 891 0,'-4'0'377'0,"9"4"-216"16,7 5-63-16,18 15-67 15,17 7-4-15,3 14-8 16,3 2-5-16,-3-3-5 15,-6 1-1-15,-3-8-93 16,-6-3-124-16</inkml:trace>
  <inkml:trace contextRef="#ctx0" brushRef="#br0" timeOffset="2441.654">5381 12916 712 0,'-11'2'390'0,"-12"5"-66"16,-5 2-96-16,-11 11-80 0,4 2-28 16,-8 8-50-16,0-1-18 15,7 6-30-15,-6-1-11 16,9-10-9 0,10 1-21-16,5-10-86 0,11-1-70 15,7-3-276-15</inkml:trace>
  <inkml:trace contextRef="#ctx0" brushRef="#br0" timeOffset="2732.4022">5772 12732 827 0,'-10'-2'387'16,"-16"-5"-118"-16,-1 5-63 16,-4 6-87-16,-1 6-27 15,0 13-87-15,3 8-14 16,6 17-12-16,7 8 0 16,12 5 8-16,6-3 6 0,17-3 7 15,7-7 1-15,10-5 2 16,8-5 0-16,6-11-14 15,4-4-45-15,2-11-119 16,-5-5-147-16</inkml:trace>
  <inkml:trace contextRef="#ctx0" brushRef="#br0" timeOffset="2971.8344">5971 12755 1030 0,'0'-3'442'15,"1"1"-261"-15,-3 2-47 16,1 0-60-16,1 3-29 16,0 27-17-16,1 47-6 15,5-21-9-15,-4 0-3 16,4-1-3-16,-2-3 0 16,1-7 0-16,5-4 0 15,5-9 0-15,6-4 0 16,6-10-6-16,1-5-28 15,2-8-146-15,0-5-168 16</inkml:trace>
  <inkml:trace contextRef="#ctx0" brushRef="#br0" timeOffset="3158.0795">5875 13055 519 0,'0'0'333'0,"-1"1"-26"15,15 0-121-15,2 1-36 16,13-1-70-16,4-4-22 16,9 1-37-16,8 1-8 15,-9 1-2-15,9 0-56 16,-8-2-262-16</inkml:trace>
  <inkml:trace contextRef="#ctx0" brushRef="#br0" timeOffset="3360.9266">6213 12818 794 0,'4'-6'374'16,"5"-6"-139"-16,7 7-40 15,12 8-53-15,5 10-42 16,2 15-37-16,3 13-1 16,-19 8 10-16,-5 2 7 15,-13-1-17-15,-5-1-10 16,-6-3-23-16,-1-4-9 0,2-9-8 0,-1-8-17 15,5-14-154 1,7-5-97-16</inkml:trace>
  <inkml:trace contextRef="#ctx0" brushRef="#br0" timeOffset="3634.8206">6762 12963 798 0,'-1'4'390'16,"1"2"-111"-16,17 5-166 15,5-3-37 1,14 1-28-16,3 0-11 0,1-5-21 31,1-3-4-31,-5-4-27 16,0 0-54-16,-6 2-128 0,-3 0-99 15</inkml:trace>
  <inkml:trace contextRef="#ctx0" brushRef="#br0" timeOffset="3810.7578">6808 13116 476 0,'13'1'358'0,"10"2"43"0,13-2-151 15,3-1-29-15,5 0-55 16,-4 0-29-16,-4 0-47 16,-3 4-25-16,-13 0-67 15,-3-1-114-15</inkml:trace>
  <inkml:trace contextRef="#ctx0" brushRef="#br0" timeOffset="5537.1013">7720 12891 552 0,'-6'-4'325'16,"-10"-5"-35"-16,-1 5-70 15,-5 8-98-15,0 5-34 0,-2 14-59 16,0 4-19 0,5 15-19-16,4 3-1 0,16 3 3 15,10 1 2-15,14-8 3 16,12-3-1-16,15-17 2 16,4-7 0-16,3-19 8 15,-5-10 20 1,-16-11 55-16,-8-8 38 15,-18-6 49-15,-10-3-1 16,-15-3-26-16,-10-1-31 0,-4 3-51 16,-4 5-20-1,1 16-32-15,4 6-10 16,8 14-51-16,4 4-82 0,9 8-291 16</inkml:trace>
  <inkml:trace contextRef="#ctx0" brushRef="#br0" timeOffset="5727.5301">8035 13278 1017 0,'0'1'447'31,"0"0"-213"-31,0-3-148 15,0 2-32-15,0 0-33 16,0 0-84-16</inkml:trace>
  <inkml:trace contextRef="#ctx0" brushRef="#br0" timeOffset="6106.2137">8417 13009 880 0,'-12'-8'432'16,"-14"-8"-166"-16,3 5-133 16,0 7-35-16,1 6-72 15,3 12-24-15,1 9-14 16,5 2-3-16,8 13 6 15,5 0 6-15,14 2 3 16,9 1 0-16,6-11 0 16,6-7 0-16,15-15 3 15,1-8 3-15,0-15 8 16,-9-7 25-16,-19-12 71 16,-10-2 28-16,-20-1 36 15,-9 1-10-15,-16 9-56 0,-8-1-30 16,1 7-41-16,5 1-16 15,8 6-31-15,11 4-77 16,9 5-287-16</inkml:trace>
  <inkml:trace contextRef="#ctx0" brushRef="#br0" timeOffset="6702.7334">8945 12879 342 0,'4'1'272'0,"5"1"84"16,-7 0-72 0,-6 0-73-16,-4 0-37 15,-10-1-74-15,-3-1-34 16,-1 0-23-16,0-2-6 0,4-2-11 31,5 2-9-31,0 2-17 0,0 0-6 0,2 7-14 16,0 6-4-16,2 5 2 15,1 9 6 1,5-1 12 0,3 2 6-16,0-8 5 0,2-2 1 15,3-9 0-15,0-2 0 16,8-5 2-16,-3-1 0 16,9 1-4-16,0-2 0 15,7 2-5-15,0 0-1 16,2 6 0-16,-3 4 0 15,-10 5 1-15,-3 1 3 16,-12 3 8-16,-1 2 8 0,-14-2 10 16,-5 1 4-16,-5-2 1 15,-3-5 0-15,4-9-3 16,-2-4-3-16,-1-6-8 16,-1-5-8-16,5-1-13 15,6-1-28-15,11-3-108 16,12 1-99-16</inkml:trace>
  <inkml:trace contextRef="#ctx0" brushRef="#br0" timeOffset="6989.4638">9152 12949 867 0,'6'-3'402'0,"2"-8"-185"0,0 11-54 16,-5 4-74-16,-3 1-11 0,-8 8-9 15,0 3-6-15,-4 4-17 16,6 2-13-16,6-3-14 16,5 1-2-16,14-5-2 15,3 1-1-15,5 0-4 16,3-3-2-16,-2-5-4 15,-1-5-6-15,-3-1-58 16,-7-7-55-16,-2-3-214 16</inkml:trace>
  <inkml:trace contextRef="#ctx0" brushRef="#br0" timeOffset="7208.7161">9344 12886 474 0,'4'-7'350'16,"2"-8"9"-16,-3 9-62 0,-1 1-44 0,-3 16-83 31,1-7-38-31,0 2-54 0,-1 25-2 16,-2 14-2-16,0 9-7 15,2-10-25-15,0 0-12 16,1-1-17-16,0-1-3 16,6 0-3-16,6-2-1 0,1-8 0 15,1-2-3 1,-1-11-44-16,-2-6-94 15</inkml:trace>
  <inkml:trace contextRef="#ctx0" brushRef="#br0" timeOffset="12507.3046">10068 13069 711 0,'-5'-2'333'0,"-16"-6"-121"0,-5 5-32 16,-6 4-55-16,-5 2-26 0,5 7-52 15,5 5-17-15,11 5-23 16,11 6-4 0,6 4-3-16,6-3 0 0,17 3 1 15,1-6 0-15,18-6-2 16,3-4-1-16,4-9-37 15,4-5-39-15,-2-8-124 16,0-5-57-16,-8-2-35 16,-3-1 34-16,-9 1 126 15,-7 1 61-15,-8 4 97 16,-7 3 41-16,-7 2 60 16,-4 2 23-16,-2-3 14 0,-6-2-12 15,-6-4-24-15,1-3-6 16,-2 1-9-16,2 3-8 15,-5 3-19-15,-1 1-17 16,0 7-34 0,2 3-15-16,5 7-24 15,6 6-7-15,8 5-2 0,4 2 1 16,12 4 7 0,3-1 2-16,10-9 3 15,5-6 0-15,6-11 3 0,1-9 5 16,-4-8 9-16,-5-7 7 15,-22-5 11-15,-11 2 2 16,-24 1-11-16,-9 7-14 0,-8 9-85 16,0 3-117-16</inkml:trace>
  <inkml:trace contextRef="#ctx0" brushRef="#br0" timeOffset="12998.7974">10790 13102 639 0,'-9'-3'327'0,"-13"-6"-91"0,1 3-29 16,-3 5-77-16,3-2-37 15,13 10-67-15,0-1-25 16,13 8-12-16,6 3-2 16,4 3 13-16,6 4 3 0,-3 3 13 15,-3 0 12-15,-13-3 31 16,-5-2 10-16,-11-5 7 15,-3-7-2-15,-1-14-25 16,-1-6-12-16,3-11-54 16,5-2-73-16</inkml:trace>
  <inkml:trace contextRef="#ctx0" brushRef="#br0" timeOffset="13525.2789">11398 12667 782 0,'-21'3'364'16,"-22"4"-150"-16,-4 16-97 0,-5 13-28 16,-2 24-31-16,5 13-18 15,10 17-20-15,12 3-9 16,17 1-5-16,10-2 0 15,19-10 3 1,11-7 2-16,12-17-1 0,7-13-3 16,0-20-5-1,4-6-50-15,2-19-234 16</inkml:trace>
  <inkml:trace contextRef="#ctx0" brushRef="#br0" timeOffset="14091.3944">11853 12971 449 0,'2'-1'283'15,"1"-2"33"-15,-5 3-50 16,1-1-59-16,0 0-35 0,-9 0-85 16,-11 0-25-16,-35 0-24 15,28-4-6 1,1-1-13-16,-4 2-5 15,4 4-13-15,1 7-4 16,4 4-11 0,4 3-3-16,3 1 0 15,0 1-2-15,6 3 5 16,-1-2 1-16,7 1 2 16,1-4 3-16,2-3 2 0,2 0 0 15,5-10 2-15,4-1-2 16,16 0 0-16,3-2-2 15,8 2-1-15,7 3 0 16,-8 4 5-16,-5 5 3 16,-7 4 9-16,-7 4 10 15,-14 4 23-15,-4 2 6 16,-14 1 7-16,-6-2-5 0,-4-2-16 16,-5-8-3-16,-10-13-10 15,2-5-4-15,-6-11-35 16,5-1-36-16,14 1-96 15,5 2-92-15</inkml:trace>
  <inkml:trace contextRef="#ctx0" brushRef="#br0" timeOffset="14405.8742">12105 12977 907 0,'3'-3'408'0,"1"-1"-198"15,-2 4-39 1,-4 0-68-16,1 0-25 16,-3 7-33-16,1 22-9 0,-41 36-18 15,30-28-6 1,7 2-7-16,4-3-3 15,13 0 0-15,4-5 0 16,15-5 0-16,0-3 0 16,0-8-1-16,1-3-2 0,-8-10-52 15,1-4-51 1,-4-10-285-16</inkml:trace>
  <inkml:trace contextRef="#ctx0" brushRef="#br0" timeOffset="14577.477">11990 13120 856 0,'4'2'368'0,"9"3"-166"16,8-1-27-16,13 1-22 16,5-2-19-16,1-2-59 0,-2 2-22 0,-9-2-31 15,-6-1 1-15,0-2-287 16</inkml:trace>
  <inkml:trace contextRef="#ctx0" brushRef="#br0" timeOffset="15016.0927">12804 13061 831 0,'0'-4'409'0,"-3"0"-125"16,0 0-84-1,2 4-91-15,0 0-29 0,0 0-42 16,0 16-9-16,0 47 2 15,1-26-2-15,2 3-10 16,2 1-5-16,1-2-9 16,0-5-33-16,-3-9-125 15,-3-5-117-15</inkml:trace>
  <inkml:trace contextRef="#ctx0" brushRef="#br0" timeOffset="15174.5969">12666 13206 1021 0,'7'-2'423'16,"6"-1"-258"-16,9 3-44 16,11 2-55-1,6 1-25-15,10 2-24 0,0-2-5 16,-2 2-4-16,-5 2-44 16,-5 1-271-16</inkml:trace>
  <inkml:trace contextRef="#ctx0" brushRef="#br0" timeOffset="15552.9928">13481 13099 736 0,'-13'-13'419'16,"-9"-6"-30"-16,0 4-248 15,-1 5-43-15,-1 9-66 16,-1 1-27 0,3 12-35-16,1 4-5 15,5 12 3-15,6 5 3 16,8 6 15-16,9 2 5 16,16-3 4-16,8-3 3 15,13-12 1-15,6-8 1 16,9-15 7-16,-6-8 6 15,-5-14 32-15,-9-5 24 0,-24-7 48 16,-4-1 14-16,-21-1-20 16,-9 1-22-16,-10 8-52 15,-8-3-24-15,-8 9-14 16,4 6-34-16,8 6-149 16,8 9-187-16</inkml:trace>
  <inkml:trace contextRef="#ctx0" brushRef="#br0" timeOffset="15729.1818">13737 13293 1136 0,'-3'1'491'0,"2"1"-263"15,-1-1-132-15,2-1-41 0,0-1-90 16,0 0-113 0</inkml:trace>
  <inkml:trace contextRef="#ctx0" brushRef="#br0" timeOffset="16146.343">14018 13286 553 0,'5'-10'262'0,"3"-14"-78"0,4-2-15 16,1-10-9-16,-4-1-7 0,-2-1-17 15,-2 2-10 1,-5 10-17-16,0 5-4 16,-4 9-19-16,-1 8-15 15,-1 12-30-15,-2 6-16 16,4 12-23-16,1 8-1 15,3 6 1-15,2 4 0 16,-1-1 2-16,2-2-1 16,0-5-2-16,3-6 2 15,1-8-126-15,3-8-165 16</inkml:trace>
  <inkml:trace contextRef="#ctx0" brushRef="#br0" timeOffset="16520.5752">14327 13117 880 0,'-3'-7'391'0,"0"-13"-187"16,6 0-60-16,13 7-40 15,6-2-9-15,8 12-17 0,3 3-11 16,-2 5-27-16,-2 1-11 16,-13 7-5-16,-9 1 0 15,-16 7-2-15,-13 4-1 16,-16 7-6-16,-6 4-5 16,-2 0-5-16,3-3-1 15,17-6-5-15,12-5-2 16,17-6-2-16,10-3-1 15,17-7 2-15,5 1 1 16,18-4 1-16,2-2 2 16,-2 0-1-16,-2-1-17 15,-16 0-179-15,-6-3-313 16</inkml:trace>
  <inkml:trace contextRef="#ctx0" brushRef="#br0" timeOffset="17058.9684">14726 13203 796 0,'0'3'365'0,"-4"3"-123"16,1 8-146-16,3 5-18 16,1 2-13-16,-1 3-10 15,1-2-32-15,2-2-6 16,-2-6-7-16,0-6-3 0,0-8 6 16,1-5 0-16,-2-8-4 15,5-3-1-15,-2-6-8 16,0-1 0-16,3-1 4 15,-4 1-1-15,4 1-3 16,-2 4-1-16,1 3 0 16,2 4-1-16,2 4 1 15,1 4-2-15,5 3-2 0,3 0-1 16,-1 0 1-16,4 1 1 16,3-1 1-1,0 2 3-15,0-2 1 16,-1 0 2-16,-8 0 4 15,-3-4-1-15,-5 3 13 16,-3-1 9-16,0 7 19 16,-4 4 6-16,-1 7-6 15,-2 3-7-15,-1 4-17 16,1 3-5-16,3 3-5 16,2 0-3-16,3-2-7 15,3-2-6-15,1-9-164 16</inkml:trace>
  <inkml:trace contextRef="#ctx0" brushRef="#br0" timeOffset="17489.8726">15060 12717 630 0,'20'15'294'16,"32"28"-106"-16,10 16-37 16,21 30-8-16,5 6-11 0,-16 9-23 15,-22 2-18-15,-46-3-30 16,-23-8-13-1,-32-13-12-15,-3-17-4 0,-7-24-32 16,-1-7-109-16</inkml:trace>
  <inkml:trace contextRef="#ctx0" brushRef="#br0" timeOffset="18782.715">16066 13278 686 0,'10'0'308'16,"8"9"-116"-16,-5 8-34 0,-5 14-18 16,-6 7-16-16,-6-2-47 15,0-1-21-15,-6-13-50 16,2-8-99-16</inkml:trace>
  <inkml:trace contextRef="#ctx0" brushRef="#br0" timeOffset="19623.9989">16663 13060 940 0,'9'0'362'0,"7"9"-247"0,-2 2-34 16,-11 6-17-16,-6 6-6 0,-12 1-18 16,-7 1-6-16,2-3-13 15,3-2-6-15,6-13-8 16,3-6-10-16,6-8-35 16,2-6-12-16,15-5-9 15,4-3 9-15,3 1 29 16,4 1 12-16,-4 3 9 15,0 1 1 1,-6 2 7-16,-4 0 6 0,-9 10 12 0,-2 3 4 16,-8 4 8-16,-5 7 0 15,-4 2-5-15,-3 5-4 32,4 6-15-32,11 3-7 0,7 0-7 15,6 1-2-15,13-4-1 16,5-1-4-16,10-5-48 0,5-5-31 15,8-11-56 1,2-4-15-16,1-9-6 16,2-6 2-16,-4-5 47 0,-5-5 23 15,-9 1 90 1,-11 4 60-16,-12 7 98 16,-9 6 30-16,-12 9 2 15,-9 0-17-15,-10 8-59 16,-4 1-31-16,-4 0-32 15,5 0-15-15,4-3-22 16,2-4-3-16,11-3-10 16,-2-2-22-16,10-6-41 0,1-3-14 15,8-5-10-15,6-4 16 16,8 4 36-16,0-1 14 16,1 10 22-16,2 7 12 15,-4 6 24-15,1 4 10 0,-2 9 6 16,0 3-6-1,3 3-18-15,1 2-9 0,2-7-11 16,-2-4-2 0,5-9 2-16,1-5 2 15,0-11 2-15,2-5-1 0,-2-8-4 16,-3 0-3-16,-3 0-4 16,-6 1-1-16,-7 9 1 15,-1 5 0-15,-4 8 4 16,0 5 10-16,-1 10 16 15,-2 2 4-15,-2 5-1 16,2 3-8-16,3-5-17 16,3-3-6-16,2-4-214 15</inkml:trace>
  <inkml:trace contextRef="#ctx0" brushRef="#br0" timeOffset="20146.2118">18318 13040 708 0,'-2'7'342'0,"-4"10"-100"16,2 10-129-1,-2 6-46-15,0 4-19 0,5-2-20 16,-1-4-6-16,2-12-8 15,1-4-1-15,0-9 4 16,1-6-16-16,4-15-53 16,1-3-15-16,1-16-8 15,1-1 14-15,0 0 49 16,3 0 12-16,6 10 29 16,1 7 17-16,2 5 19 31,-1 7 1-31,-4 6-22 0,1 7-11 15,-4 9-11-15,2 5 0 16,-6 7-5-16,-4 2-4 16,-5 0-6-16,1-3-2 15,4-3-66-15,1-3-104 16</inkml:trace>
  <inkml:trace contextRef="#ctx0" brushRef="#br0" timeOffset="20462.9638">19025 13163 704 0,'-15'9'402'16,"-13"6"-51"-16,-2 2-216 16,-8-2-43-16,-3-5-53 15,-2-5-15-15,6-10-23 16,5-4-23-16,8-8-57 15,5-2-24-15,8-5-5 16,7 1 16-16,8 1 44 16,6 0 29-16,12 5 64 15,0 0 18-15,6 12 36 16,-2 5 8-16,-3 16-27 0,-3 3-7 16,-4 8-20-16,-1 0-12 15,2 3-20-15,-2 1-7 16,1-8-77-16,3-2-98 15</inkml:trace>
  <inkml:trace contextRef="#ctx0" brushRef="#br0" timeOffset="20795.3151">19106 13193 1007 0,'0'3'384'16,"1"4"-275"-16,10 2-29 0,8-2-20 15,5 0-8-15,5-6-12 16,0-3-8-16,1-7-7 16,-4-1-5-16,-3-5-4 15,-6-1-2-15,-6-5-2 16,-10-2-3-16,-10 0-4 16,-6 1-2-16,-13 4-5 15,-3 4-3-15,-1 10-9 0,-3 2-2 16,10 11-4-16,3 8-3 15,8 10 9 1,6 8 2-16,3 7 9 16,5 3 2-16,11 5 2 15,4 4 2-15,3-5 0 0,1-7 1 16,-1-11 0-16,-1-9 3 16,1-13-107-16,-1-4-135 15</inkml:trace>
  <inkml:trace contextRef="#ctx0" brushRef="#br0" timeOffset="21116.0365">19665 13132 742 0,'-5'7'405'15,"-4"5"-61"-15,-5 7-181 0,-7 3-8 16,-4 4-54-1,-1-2-23-15,-1-5-41 0,4-1-14 16,2-12-19-16,3-6-26 16,6-10-75-1,4-5-29-15,1-8-30 0,7 2 4 16,1-3 55-16,4 5 24 16,11 6 62-1,-1 6 33-15,5 13 46 0,-2 8 12 16,4 12-10-16,2 5-14 15,5 5-28-15,5 2 6 16,-1-4-430-16</inkml:trace>
  <inkml:trace contextRef="#ctx0" brushRef="#br0" timeOffset="21544.3186">19858 13097 743 0,'9'-4'370'15,"6"1"-145"-15,4 15-80 16,5 11-26-16,6 21-47 16,1 8-10-16,-4 16-13 15,-4 4-3-15,-20-3-5 16,-9-5-5-16,-15-11-12 16,-8-8-30-16,-14-14-83 15,0-5-34-15,-7-18-79 0,3-9-21 16,19-17-63-16,8-8 12 15,22-17 90 1,11-2 84-16,23-12 212 0,6-4 61 16,10 4 48-16,-2 3-18 15,-9 15-47-15,-1 10-32 16,-14 13-63-16,-4 8-15 16,-7 6-187-16</inkml:trace>
  <inkml:trace contextRef="#ctx0" brushRef="#br0" timeOffset="22353.8775">20272 13192 928 0,'-5'3'388'15,"-5"1"-209"-15,-1 11-100 0,0 4-22 16,6 5-22-16,4 5-12 15,6-2-17-15,8-1-1 16,7-3-1-16,2-8 1 16,2-8 5-1,0-6 1-15,-2-13 4 16,-3-3-1-16,-5-8-1 0,1-3-1 16,-7-1-1-1,-5 3 1-15,0 8-3 16,-4 5-2-16,-3 9-12 0,2 0-5 15,1 4-6 1,1-2 1-16,0 0 8 16,1 5 5-16,6 13 7 15,12 31 5-15,-6-30 9 0,1 1 5 16,7-3 6-16,-4-4 1 16,-2-6-1-16,0-6 1 15,1-7-5-15,1-8-2 16,-3-8-29-16,4-2-42 15,-4-3-94-15,1-1-40 16,-3 1-37-16,-2 2 33 16,-6 7 89-16,-2 3 50 0,-2 8 111 15,2 3 33-15,-1 3 53 16,-1 1 14-16,0 0-32 16,0 0-19-16,4 13-37 15,27 44-17-15,-3-11-21 16,7 9-9-16,7 9-13 15,2 7-7-15,-9-6-4 16,-10-4-3-16,-16-12-5 16,-10-8-7-16,-17-7-57 15,-8-8-39-15,-5-9-81 16,-1-10-35-16,7-16-12 16,5-6 39-16,10-10 101 15,5-5 47-15,7-6 86 16,5-7 24-16,12-2 15 0,4 2 9 15,13 1 28 1,-1 4-3-16,0 4-8 0,-3-1-6 16,-4 0-38-16,-2 3-13 15,0 3-6-15,-2 5 2 16,-10 6 11-16,-4 4 4 0,-5 6-4 16,-5 1-7-1,-3 8-17-15,2 5-8 16,-2 9-15-16,0 5-2 0,5 12-6 15,2 2 0 1,4 4-34-16,0-3-69 0,-1-9-187 16</inkml:trace>
  <inkml:trace contextRef="#ctx0" brushRef="#br0" timeOffset="22510.5849">21101 13026 752 0,'1'-16'458'0,"-1"-15"-1"0,0 8-221 16,-3 13-129-16,1 3-62 16,2 8-150-16,4 9-142 15</inkml:trace>
  <inkml:trace contextRef="#ctx0" brushRef="#br0" timeOffset="22916.8981">21238 13121 766 0,'14'-15'292'0,"15"-17"-175"16,1-9 6-16,-1-13 44 16,-4-2-3-16,-4 0-34 15,-3 9-20-15,-4 22-41 16,-3 6-20-16,-6 13-33 16,0 6-13-16,-1 15-8 15,4 14-4-15,4 25 9 16,4 12 0-16,10 9 0 15,-2-1 1-15,-2-7 1 0,-6-4 1 16,-15-4 1-16,-8-4 3 16,-11-6 3-16,-9-9 1 15,-4-15 0-15,1-6-22 16,0-20-51-16,5-9-37 16,5-15-124-16,17-2-127 15</inkml:trace>
  <inkml:trace contextRef="#ctx0" brushRef="#br0" timeOffset="23231.9608">21885 13296 546 0,'-3'-11'309'0,"-10"-18"-19"16,-2 2-48-16,-11 4-63 16,-6 4-33-16,-2 9-82 15,-1 7-32-15,4 11-37 16,3 7-4-16,14 9 5 0,5 4 4 16,16-1 8-16,8 1 1 15,11-1 7-15,4-7 0 16,2-10 5-16,1-5 0 15,-1-10 4-15,-6-7-58 16,-4-4-293-16</inkml:trace>
  <inkml:trace contextRef="#ctx0" brushRef="#br0" timeOffset="23465.6161">21967 13221 602 0,'0'-2'407'0,"1"3"38"15,-1 0-206-15,0-1-124 16,0 0-34-16,1 5-34 16,6 14-12-16,20 33-11 15,-16-31-5-15,2-7-9 16,3-4 6-16,-2-10 1 16,3 0-3-16,-1-14-1 15,5 0-3-15,1-5-3 16,-5-3 2-16,2 1-44 15,-3-2-56-15,-6 0-221 16</inkml:trace>
  <inkml:trace contextRef="#ctx0" brushRef="#br0" timeOffset="23856.4712">22351 13168 850 0,'-5'1'337'0,"-4"-3"-224"16,8 2-41-16,9 1-33 16,5-1-13-16,13 2-17 15,2-2 1-15,4-1 0 16,-1 0-1-16,-10-2 3 15,-1 0 3-15,-13 0 5 16,-6-1-5-16,-9 3-5 16,-8 1-1-16,-9 5 17 15,1 3 11-15,3 7 7 16,4 4-2-16,10 10-24 16,5 4-10-16,8 6-6 15,5 0 0-15,6-4-1 16,3-5-1-16,13-12-22 15,7-9-30-15,10-9-151 16,9-6-155-16</inkml:trace>
  <inkml:trace contextRef="#ctx0" brushRef="#br0" timeOffset="24279.7371">22930 13235 712 0,'-6'0'410'0,"-1"2"-86"15,-14 5-149-15,2 9-65 16,-9 5-59-16,-5 2-13 0,-2 0-13 15,0-4-4 1,5-8-7-16,6-2-2 0,6-10-10 16,4-8-15-16,7-11-23 15,4 2-8-15,7-4-2 16,5 0 13-16,5 7 13 16,4 1 8-16,1 9 29 15,1 6 9-15,1 10 18 16,-3 5 5-16,-2 10-13 15,-1 0-8-15,2 2-10 16,2-4-5 0,3-8-7-16,0-8 4 0,1-13-3 15,-1-9 0-15,3-10-3 16,3-3-4-16,4 4-4 16,1 5-3-16,-3 11 4 15,3 4 3-15,-8 8 9 0,-1 8 7 16,-2 5 23-1,-8 5 8-15,-9 7 14 0,-4-1-1 16,-9 1-9-16,-3-7-7 16,-1-5-13-16,-7-4-6 15,1-5-81-15,2 4-23 16</inkml:trace>
  <inkml:trace contextRef="#ctx0" brushRef="#br0" timeOffset="25753.9812">1840 14051 652 0,'-9'4'342'0,"-13"4"-105"0,0 10-117 15,4 7-35-15,5 14-59 16,12 3-18-16,16 2-8 16,2-6 3-16,18-10 1 15,6-12 3-15,5-17 6 16,11-7 4-16,-7-21 6 15,-11-9 1 1,-9-9 3-16,-8-8-1 16,-17 3 2-1,0 4 3-15,-18-3 3 16,-11-1 5-16,-16 6-6 16,-9 5-7-16,-3 13-12 15,2 14-11-15,16 14-20 16,9 7-12-16,12 15-9 0,10 5-2 15,18 8 14-15,15-1 27 16,22 3-114-16,13-6-63 16,6-7-194-16</inkml:trace>
  <inkml:trace contextRef="#ctx0" brushRef="#br0" timeOffset="25995.2016">2540 14073 238 0,'0'7'224'0,"-3"16"67"16,-9 4-41-16,-10 4-60 15,-5 4-41-15,-13-3-56 16,0-4-14-16,2-14-29 16,2-7-7-16,7-16-10 15,9-7-7-15,1-12-19 16,8-2-11-16,10-2-16 16,5 3-3-16,11 8-2 15,2 3-1-15,4 14 0 16,1 6 10-16,5 18 16 15,6 9 9-15,6 14 15 16,-4-4-6-16,-2 4 10 0,2-3-133 16</inkml:trace>
  <inkml:trace contextRef="#ctx0" brushRef="#br0" timeOffset="27408.3484">3342 14047 766 0,'-17'-4'345'0,"-13"-1"-155"0,3 5-42 15,1 4-71-15,7 3-25 16,1 3-48 0,4 1-10-16,13 5-10 0,2 0 0 15,12-2 5-15,6 0 7 16,-1-9 3-16,0 0 1 16,3-5 2-16,-8-2 0 15,0-1 5-15,-5 0 3 16,-9 3-4-16,-4 0-4 0,-9 3-4 15,3 7-4-15,-6 0 0 16,2 3 3-16,6-1-2 16,0 0-2-16,8-1 8 15,3-3-52-15,6-3-146 16</inkml:trace>
  <inkml:trace contextRef="#ctx0" brushRef="#br0" timeOffset="27879.0368">3221 13702 1169 0,'-5'2'451'15,"-5"6"-328"-15,2 3-61 16,7 4-49-16,4 2-9 0,8 1 9 16,6 2-80-1</inkml:trace>
  <inkml:trace contextRef="#ctx0" brushRef="#br0" timeOffset="28125.2774">3468 14044 679 0,'1'1'312'0,"12"12"-77"0,2 8-146 15,12 23-34 1,5 8 6-16,-5 7-17 15,1 6-7-15,-6-10-9 16,-4-2-5-16,-3-13-131 0,0-12-232 16</inkml:trace>
  <inkml:trace contextRef="#ctx0" brushRef="#br0" timeOffset="28300.9665">3716 14087 1098 0,'-14'3'478'0,"-19"8"-244"16,-5 7-57-16,-1 19-72 16,-1 5-29-16,-6 12-42 15,1 6-8-15,1-4-10 16,-1-3-7-16,18-9-96 0,5-7-96 16</inkml:trace>
  <inkml:trace contextRef="#ctx0" brushRef="#br0" timeOffset="29077.1218">4106 14179 635 0,'-7'-8'307'0,"-11"-9"-104"16,1 1-24-16,-5-1-39 16,-2 4-17-16,1 5-39 15,-8 1-23-15,1 11-41 16,2 5-14-16,3 8-19 15,10 2-6-15,9 4-1 16,8 2 1-16,12 1 8 16,5-1 6-16,4-8 5 15,3-6 4-15,0-10 3 16,-1-4 1-16,-1-9 0 16,-4-3-1-16,-1-6-5 0,-2 2-1 15,-5-1-1-15,-3 2-2 16,-7 7-2-16,-1 7-5 15,-6 8-4 1,1 7-2-16,1 6 0 0,2 0 4 16,8-2 5-16,5-1 3 15,5-8 3-15,7-5 3 16,-1-9 3-16,4-5 0 16,-8-7 1-16,1-2 2 15,-5 0-1-15,-4 2 2 16,0 2 4-16,-8 3 0 0,-3 3 41 15,-2 4 4 1,-6 13-1-16,0 4-1 16,-1 16-40-16,3 7-9 15,6 14-3-15,4 11-3 16,6 17-1-16,0 2 0 16,0-2 1-16,-2-8 1 0,-1-18 1 15,-1-10 1-15,-4-14-30 0,2-10-46 16,-5-13-270-16</inkml:trace>
  <inkml:trace contextRef="#ctx0" brushRef="#br0" timeOffset="29251.1284">4302 14274 872 0,'0'-1'338'0,"2"-2"-235"16,7 3-72-1,14 3-38-15,6-1-1 0,13 2-5 16,0 0-142-16</inkml:trace>
  <inkml:trace contextRef="#ctx0" brushRef="#br0" timeOffset="29616.6385">4824 14086 705 0,'-14'-6'345'0,"-15"-1"-115"16,0 1-53-16,3 3-69 16,4 3-38-16,8 1-55 15,5 0-16 1,7 5-15-16,3 2 0 0,7 1 5 0,5 2 5 16,6-7 6-16,3 1 1 15,0-4 1 1,0-1 1-16,-7 0-28 15,-6-4-11-15,-7 3-36 16,-7 0-3-16,-13 2 28 16,-6 3 14-16,-6 3 61 15,2 3 21-15,5 2 18 16,8 5-3-16,7 6-24 16,7 1-11-16,8 6 6 15,7-2 4-15,11-6 11 16,6-2 5-16,9-9-11 15,2-5-1-15,0-9-9 16,-6-5-8-16,2-6-272 0</inkml:trace>
  <inkml:trace contextRef="#ctx0" brushRef="#br0" timeOffset="30382.9581">5918 14211 633 0,'6'-5'296'15,"4"-6"-132"-15,1 6-41 0,-6 7-52 16,-4 6-17-16,-1 9-9 16,-2 5 2-16,-4 10 0 15,3 4-12-15,3 2-19 0,0 1-6 16,11-8-3-1,7-3 0-15,11-14 2 16,6-12 2-16,8-11 2 16,0-9 0-16,-3-12-3 15,-3-3-3-15,-7-6-5 16,-6 0-1-16,-11 2 1 16,-4 5 2-16,-9 11 4 15,-6 5 8-15,-3 12 28 16,-1 7 8-16,-1 14 2 0,4 5-8 15,6 7-28-15,1 3-10 16,9 3-5-16,5-2 0 16,6-2 0-16,2-2-22 15,0-6-222-15</inkml:trace>
  <inkml:trace contextRef="#ctx0" brushRef="#br0" timeOffset="30670.3305">6749 13891 799 0,'-10'-4'408'0,"-12"2"-97"16,-3 6-113-16,-7 8-78 15,1 9-24-15,0 11-45 16,1 5-11-16,9 12-28 15,5 5-7-15,13 8-3 0,5 1 0 16,15 5 0-16,8-3-1 16,9-12 1-16,5-3-2 15,3-20 0 1,3-5-27-16,-2-19-123 16,-3-10-137-16</inkml:trace>
  <inkml:trace contextRef="#ctx0" brushRef="#br0" timeOffset="30879.9417">6892 13983 914 0,'-7'-3'431'0,"-2"-2"-180"16,2 12-149-16,3 7-32 0,4 10-39 16,1 7-5-16,2 7 4 15,4 7-5-15,0 9-8 16,-6 3-3-16,1 3-5 15,6-3 0-15,-2-8-1 16,6-10 0-16,4-14-3 16,-3-6-10-16,9-17-165 0</inkml:trace>
  <inkml:trace contextRef="#ctx0" brushRef="#br0" timeOffset="31075.9663">6777 14201 609 0,'-1'1'336'0,"1"0"-13"16,8-1-178-16,17 5-79 16,6-3-6-16,11 4-26 15,-1 1-14-15,1-5-8 16,-3 3-18-16</inkml:trace>
  <inkml:trace contextRef="#ctx0" brushRef="#br0" timeOffset="31295.4139">7133 13982 774 0,'0'0'378'0,"4"5"-87"16,6 5-137-16,8 10-67 15,7 5 3-15,6 10-5 16,-4 4 9-16,-8 9 8 16,-8 4-9-16,-18 7-33 15,-9 2-16-15,-2-9-30 16,2-1-3-16,9-15-122 16,6-7-107-16</inkml:trace>
  <inkml:trace contextRef="#ctx0" brushRef="#br0" timeOffset="31577.2278">7457 14148 870 0,'4'0'437'16,"5"-1"-75"-16,14 3-259 15,6 3-30-15,14 3-25 16,4 0-16-16,-2-2-13 16,-21-4-3-1,-12-1-3 1,1 1-35-16,19 1-175 0,-5-3-295 0</inkml:trace>
  <inkml:trace contextRef="#ctx0" brushRef="#br0" timeOffset="31762.154">7462 14299 701 0,'3'5'341'0,"13"4"-103"16,7 0-24-16,8 0-38 15,5-1-31-15,0-1-63 16,-4-1-24-16,-8-6-29 16,-2 0 17-1,-12-6-223-15</inkml:trace>
  <inkml:trace contextRef="#ctx0" brushRef="#br0" timeOffset="32526.2913">7967 14290 783 0,'3'2'351'15,"9"3"-122"-15,3 0-69 16,16 5-45-16,8-2-25 0,16 0-60 16,8 0-11-1,1-8-20-15,-2-1-114 0</inkml:trace>
  <inkml:trace contextRef="#ctx0" brushRef="#br0" timeOffset="32968.5731">8816 14150 876 0,'-18'-3'411'16,"-11"-6"-181"-1,5 9-123-15,-4 1-42 0,9 8-47 16,-1 6-13 0,6 10-10-16,-1 4-2 0,11 10-4 15,2 4 3-15,12 2 3 16,6-1 2-16,11-10 3 15,5-4 0-15,7-17 4 32,2-7 3-32,-5-14 7 0,-3-11 4 15,-11-10 12 1,-8-5 31-16,-12-8 41 0,-5 3 16 16,-11 0 11-16,-7 3-28 15,-4 7-47-15,-1 2-19 16,6 6-29-16,5 8-6 15,11 8-142-15,6 7-116 16</inkml:trace>
  <inkml:trace contextRef="#ctx0" brushRef="#br0" timeOffset="33150.9924">9079 14410 930 0,'-3'1'520'16,"-5"0"-123"-16,0 0-180 16,2-1-54-16,0 0-99 15,3-3-20-15,3-4-148 16,2 0-34-16</inkml:trace>
  <inkml:trace contextRef="#ctx0" brushRef="#br0" timeOffset="33688.4493">9367 14315 526 0,'-7'-11'339'16,"-9"-20"15"-16,7-2-155 15,10-1-101-15,3-2-32 0,13 4-38 16,5 7 8 0,4 6 18-16,3 7 0 0,2 15-2 31,-4 0-16-31,-3 14-26 0,-4 11 2 16,-15 4 7-16,-5 7 9 15,-21 6 2-15,-7 3 0 16,-14 0-9-16,1 1-8 15,6-11-5-15,8-8-3 16,9-13-6-16,11-10-6 16,7-4-9-16,4-3-1 0,11-1 1 15,2 0 4 1,15 3 8-16,5 3 3 0,4 5 4 16,-4-1 1-1,-4-3 5-15,-5 0-48 16</inkml:trace>
  <inkml:trace contextRef="#ctx0" brushRef="#br0" timeOffset="34188.0296">9944 14104 597 0,'-12'-1'340'16,"-17"1"-39"-16,3 2-91 15,-7 10-74-15,3 3-29 16,2 10-51-16,1 5-20 0,10 9-27 16,4 5-8-16,12 3-1 15,1 0 0-15,20-9 0 16,-2-6 0-16,12-10 1 15,6-8 1-15,-4-16 6 16,5-6 5-16,-14-11 13 16,-7-4 7-16,-16-5 4 15,-10 2-1-15,-15 0 21 16,-8 1-3-16,-1 9-11 16,3 2-5-16,6 9-34 15,1 4-67-15,2 5-266 0</inkml:trace>
  <inkml:trace contextRef="#ctx0" brushRef="#br0" timeOffset="34815.2505">10319 14249 479 0,'3'-3'273'16,"2"-5"-54"-16,1-4-46 0,1 2-15 15,-3-6-18-15,-4 0-14 16,-5 2-25-16,-1-1-7 16,-10 1-18-16,-2 5-12 15,-9 2-21-15,-4 5-13 16,7 4-31-16,3 3-9 16,5 6-13-16,6 4-3 15,6 7 3-15,4 3 2 0,7 1 13 16,7-4 4-1,5-6 4-15,5-4 1 0,3-8-4 16,0-5-12 0,-5-11-14-16,-1 1-4 0,-8-5 6 15,1 2 12 1,-5 1 16 0,-9 1 6-16,-2 6-1 0,-4 3-2 0,5 9-2 15,0 4-1-15,2 10-1 16,0 8 2-1,1 10 8-15,-5 4 3 16,-7 7 36-16,-3-3 23 0,-6-2 25 16,-3-9 5-1,-5-13-22-15,-2-5-19 0,-8-17-23 16,5-5-8-16,5-5-24 16,5-4-44-16,11-4-176 0,8-1-171 15</inkml:trace>
  <inkml:trace contextRef="#ctx0" brushRef="#br0" timeOffset="37112.7348">10926 14248 496 0,'-7'-2'272'15,"-14"0"-46"-15,-5-1-48 16,-8 3-38-16,-2 0-20 15,6 0-32-15,7 2-18 16,3 2-39 0,7 2-15-16,11 3-24 15,-2 3-6-15,14 6-4 0,9 3 1 0,10 10 10 16,9 1 4-16,1-1 6 16,-5 3 5-1,-20-5 5-15,-10-3 3 16,-20 0 10-16,-9-2 1 0,-9-10 8 15,-4-6 0 1,6-14-8 0,4-8-32-16,12-6-209 0</inkml:trace>
  <inkml:trace contextRef="#ctx0" brushRef="#br0" timeOffset="37318.6858">11041 14284 591 0,'-1'1'353'32,"-1"5"11"-32,0 2-152 15,-4 8-88-15,0 8-11 16,4 12-43-16,-2 2-19 0,3 4-27 16,1-3-6-16,4-9-7 15,1-4-30-15,3-14-161 16</inkml:trace>
  <inkml:trace contextRef="#ctx0" brushRef="#br0" timeOffset="37460.4315">11018 14068 666 0,'0'-3'355'0,"-1"-4"-70"0,-2 0-149 16,3 1-100-16,0 4-27 15,5 4-161 1</inkml:trace>
  <inkml:trace contextRef="#ctx0" brushRef="#br0" timeOffset="37747.3088">11215 14396 606 0,'5'18'321'16,"1"17"-59"-16,0-2-67 15,-5-12-49-15,-2-5-18 0,1-11-28 16,-4-5-4-16,4-5-20 16,0 4-15-16,0 0-30 15,7-19-19-15,20-38-16 16,-14 28-4-16,9 1 2 16,-2 5 1-16,3 13 1 15,-2 9 9-15,-2 13 13 16,0 8 6-16,-8 10 8 15,0 2-5-15,-6-2-8 0,1-2-4 16,1-7-4 0,2-4-77-16</inkml:trace>
  <inkml:trace contextRef="#ctx0" brushRef="#br0" timeOffset="38186.1512">11944 13894 770 0,'-20'10'324'15,"-26"11"-170"-15,-1 9-32 16,1 14-32-16,6 4-11 15,11 11-30-15,8 7-12 16,15 9-14-16,6 6-7 16,13-5-7-16,8-1-2 15,11-19-4-15,3-8-1 0,10-16-2 16,-1-12-10-16,5-11-126 16,-1-7-165-16</inkml:trace>
  <inkml:trace contextRef="#ctx0" brushRef="#br0" timeOffset="38686.9468">12364 14094 829 0,'-4'-4'369'0,"-3"4"-198"16,-2-1-45-16,-6 1-72 0,-2 1-23 16,-4-3-13-16,-2-1-2 15,-1-3-4-15,0-1-4 16,1 2-9-16,4 4-4 15,4 7-5-15,2 4-2 0,3 5-1 16,0 5 3-16,0-2 2 16,4 2 4-16,3-3 7 31,2-2 5-31,3-3 8 0,4-4 3 0,8-8 5 16,3-1-4-16,11-3-11 15,3 4-5-15,9 6-5 16,1 7 7-16,-2 6 22 15,-6 4 9-15,-20 11 11 16,-8-1 1-16,-19 5-9 16,-12 0-3-16,-9-4-10 15,-3-7-3-15,1-12 1 16,6-8 0-16,3-13-22 16,6-7-45-16,6-9-132 15,3-2-146-15</inkml:trace>
  <inkml:trace contextRef="#ctx0" brushRef="#br0" timeOffset="38985.1017">12610 14057 935 0,'0'0'409'0,"0"2"-205"32,0 6-76-32,0 7-58 0,0 8 1 15,-1 6 1-15,-5 5-17 0,0 6-19 16,-5 3-8-16,1 3-10 16,3 0-5-16,7-6-8 15,9 1-2-15,11-16-1 16,3-8-2-16,10-6 1 15,-3-11-34-15,2-7-147 16,-3-7-194-16</inkml:trace>
  <inkml:trace contextRef="#ctx0" brushRef="#br0" timeOffset="39157.1429">12516 14228 712 0,'1'1'371'16,"4"2"-81"-16,4 2-56 16,13 1-69-16,8-2-37 15,7 1-65-15,0-4-24 0,2-3-51 16,2-3-112-16</inkml:trace>
  <inkml:trace contextRef="#ctx0" brushRef="#br0" timeOffset="39533.9314">13142 14115 1014 0,'1'1'375'0,"0"8"-283"15,-1 6-44-15,-1 17-26 16,0 9 5-16,1 8-3 16,2 5 0-16,2-4-2 15,1-3-2-15,-3-11 7 16,-2-11-53-16</inkml:trace>
  <inkml:trace contextRef="#ctx0" brushRef="#br0" timeOffset="39705.5125">13020 14278 1016 0,'8'-1'407'0,"14"-1"-264"16,8 2-52-16,10 2-47 16,3 3-16-16,4 4-19 0,1-3-1 15,-2 1-40 1,-1-4-135-16</inkml:trace>
  <inkml:trace contextRef="#ctx0" brushRef="#br0" timeOffset="40018.525">13714 14105 682 0,'-11'-3'366'0,"-16"-1"-69"31,-1-2-120-31,0 8-94 0,2 4-32 0,5 11-43 16,5 8-9-16,8 9-10 16,8 5 0-16,10 5 4 15,6-2 1-15,12-6 3 16,1-5 1-16,4-14 4 16,3-7 4-16,-4-16 11 15,-1-9 5-15,-6-12 15 16,-6-3 11-16,-13-5 30 15,-9-6 4-15,-15 0-8 16,-6-2-14-16,-4 5-40 16,4 9-12-16,6 9-83 15,2 7-77-15</inkml:trace>
  <inkml:trace contextRef="#ctx0" brushRef="#br0" timeOffset="40191.153">13920 14391 1058 0,'0'1'505'16,"0"1"-187"0,-1-1-48-16,0-2-113 0,1-1-50 0,0 1-114 15,1-3-85-15</inkml:trace>
  <inkml:trace contextRef="#ctx0" brushRef="#br0" timeOffset="40640.0675">14155 14301 795 0,'5'-10'331'0,"6"-14"-171"16,3-4-8-16,-8-5-14 15,3-4-15-15,-2 0-31 16,-1 3-11-16,-4 6-19 16,1 3-8-16,-1 14-20 15,-4 3-14-15,-1 11-23 16,0 10-6-16,-5 9-7 15,4 12 4-15,8 17 11 16,1 3 1-16,0 6 0 16,4 4 2-16,-4-12 40 15,1-5-112-15,9-14-269 16</inkml:trace>
  <inkml:trace contextRef="#ctx0" brushRef="#br0" timeOffset="40934.6016">14446 14113 1000 0,'9'-12'415'16,"19"-7"-219"-16,0 5-20 0,-1 14-38 16,0 9-24-16,-12 14-58 15,-3 3-16-15,-8 8-9 16,-7 2-6-1,-13 0-6-15,-9 2-3 16,-4 1-5-16,4-3-3 16,10-6-5-16,10-5-2 0,7-10-2 15,11-1-3-15,10-6-1 16,1-2 2-16,9-1 1 16,-1-3-1-16,5-2-45 15,1-2-68-15</inkml:trace>
  <inkml:trace contextRef="#ctx0" brushRef="#br0" timeOffset="41492.9075">14870 14329 906 0,'1'1'385'16,"-1"6"-212"-16,-1 6-51 15,-1 8-59-15,-1 2-14 16,-1 0-20-16,2-3-8 0,0-3-7 15,1-4 0-15,0-3 5 0,0-7 6 0,-1-8 0 16,-1-4-2-16,-1-10-8 16,0-1-6-16,-2-5-4 31,3-4 0-31,1-1-2 16,3 0-3-16,6 6-6 15,1 2-3-15,5 8 0 16,-1 2-1-16,4 3 2 15,3 3 0-15,0 4 0 16,4 1 0-16,-1 1 3 16,0 2 2-16,-4 1 3 15,0 0 0-15,-6 0 2 16,-2 2 1-16,-1-3 0 0,-1 2 1 16,0-3 2-16,-1 1 6 15,-2 5 9-15,-4 2 3 16,-5 9 12-1,-2 4-1-15,-1 6 0 0,1 5-3 16,4 1-12-16,0 2-7 16,5-8 17-16,4-5-85 0</inkml:trace>
  <inkml:trace contextRef="#ctx0" brushRef="#br0" timeOffset="41862.6493">15280 13990 559 0,'3'0'317'0,"7"10"-6"15,6 10-131 1,12 20-72-16,7 11-4 0,1 13 0 16,-1 14-3-16,-18 8 8 15,-10 0-3-15,-17-3-36 16,-12-8-14-1,-9-15-29-15,-1-5-6 16,-2-18-61-16,2-7-90 0</inkml:trace>
  <inkml:trace contextRef="#ctx0" brushRef="#br0" timeOffset="43500.2742">6063 15530 366 0,'4'-5'252'16,"4"-15"38"-16,-1 0-61 0,-2-3-39 15,0-3-16 1,-6 2-21-16,-5-1-16 16,-7 3-24-16,-6 5-16 0,-11 8-41 15,2 5-16 1,-3 15-33-16,2 6-10 16,6 17-13-16,1 2-2 15,12 7 0-15,8 1 0 16,15-5 2-16,7-4 1 15,10-11 3-15,3-7 3 0,7-14 7 16,-1-6 3-16,-2-13 6 16,-5-5 2-16,-11-5 3 15,-4-3 2-15,-13 0 0 16,-6 1 3-16,-7 4-2 0,-5 6-1 16,1 7-4-1,1 9-5-15,4 13-4 16,3 2-1-16,5 12-4 0,7 2 0 15,6-1 1-15,4 1-1 16,9-1-13-16,-3-3-70 0,7-4-321 16</inkml:trace>
  <inkml:trace contextRef="#ctx0" brushRef="#br0" timeOffset="43778.5107">6543 15156 1127 0,'-7'-2'480'16,"-9"0"-258"-16,-1 2-57 0,-1 9-64 0,-5 3-24 16,2 13-36-16,-5 8-11 31,1 15-15-31,5 10-7 0,8 5-8 15,5 4-1 1,17-6-6-16,6-8-1 16,8-9-5-16,11-7-5 0,6-15-52 15,6-7-51-15,9-14-180 16,-2-5-145-16</inkml:trace>
  <inkml:trace contextRef="#ctx0" brushRef="#br0" timeOffset="44003.7727">6823 15216 1104 0,'-7'0'466'0,"-7"2"-266"0,0 7-52 16,3 10-58-16,2 4-25 16,3 11-23-16,2 5-3 15,4 7-11 1,4 5-2-16,6 0-14 0,3-3-4 15,1-5-5-15,0-7-2 16,3-9-1-16,0-5-36 16,3-12-141-16,-2-8-96 15</inkml:trace>
  <inkml:trace contextRef="#ctx0" brushRef="#br0" timeOffset="44184.3529">6640 15428 818 0,'-1'1'342'0,"2"5"-172"15,6-1-47-15,16 3-32 16,8-1-11-16,16-1-33 16,1 0-20-16,7-2-6 15,-8 0-60-15</inkml:trace>
  <inkml:trace contextRef="#ctx0" brushRef="#br0" timeOffset="44397.3584">7185 15190 1067 0,'2'7'473'15,"4"6"-198"-15,6 12-162 16,1 11 2-16,6 12-24 15,-3 7-9-15,-8 3-21 16,-8 1-8-16,-15 0-18 16,-6-4-10-16,-3-3-46 15,5-5-68-15,8-15-261 16</inkml:trace>
  <inkml:trace contextRef="#ctx0" brushRef="#br0" timeOffset="44716.5881">7642 15346 828 0,'8'-2'399'16,"11"-2"-114"-16,8 4-89 16,10 1-62-16,4 3-36 15,1 1-63-15,-1 1-16 16,-6-2-19-16,-5-2-67 15,-5-1-269-15</inkml:trace>
  <inkml:trace contextRef="#ctx0" brushRef="#br0" timeOffset="44899.9645">7715 15530 1007 0,'6'3'459'0,"10"0"-170"16,8-1-91-16,12 4-36 16,1-4-45-16,6 2-66 15,-5-2-21-15,-4-1-66 16,-3 2 88-16</inkml:trace>
  <inkml:trace contextRef="#ctx0" brushRef="#br0" timeOffset="46676.9711">8298 15520 776 0,'1'1'318'0,"8"3"-158"16,6-1-51-16,8-3-26 15,9 2-9-15,11-1-38 16,6 2-18 0,9 0-62-16,-5 3-252 0</inkml:trace>
  <inkml:trace contextRef="#ctx0" brushRef="#br0" timeOffset="47032.0843">8830 15507 564 0,'0'-6'322'0,"2"-9"-20"16,4-2-154-16,8-7-73 0,3-3-8 16,-1-7 9-16,1-3 7 15,0 2 21-15,-2 3 10 16,-7 14 4-16,-1 5-12 0,-7 6-15 16,-2 6-17-1,-2 6-34-15,2 4-4 16,-3 20-15-16,4 9-5 15,1 17-4-15,2 10-2 16,6-3-4-16,-3-3-1 16,3-9-2-16,0-9-1 15,5-13-9-15,1-4-46 16,1-18-136-16,0-6-113 16</inkml:trace>
  <inkml:trace contextRef="#ctx0" brushRef="#br0" timeOffset="47212.4352">9246 15623 1394 0,'-2'0'577'0,"-1"0"-354"15,1 0-70-15,2-2-91 0,0 1-23 16,0 0-196-16,0 0-139 15</inkml:trace>
  <inkml:trace contextRef="#ctx0" brushRef="#br0" timeOffset="47666.9848">9431 15308 912 0,'-1'-8'380'0,"3"-7"-206"15,5 1-21-15,8 2-33 16,7 3-23-16,12 8-48 15,4 2-15-15,6 7-17 16,-2 3-5-16,-17-1-5 0,-6 4 1 16,-22 3 4-1,-6 4 0-15,-11 2 0 16,-5-2-3-16,2-5-14 16,1-2-11-16,12-7-25 15,10-3-2-15,9-3 5 0,8 4 6 16,12 2 22-1,1 3 2-15,3 10 4 16,-4 3 3-16,-13 9 9 16,-10 3 9-16,-20-2 11 0,-11-2 1 15,-17-2-1-15,0-8-5 0,-3-13-40 16,6-7-48 0,16-10-187-16</inkml:trace>
  <inkml:trace contextRef="#ctx0" brushRef="#br0" timeOffset="48201.3786">10134 15388 479 0,'2'-6'301'16,"3"-7"-28"-16,-6 3-114 0,-5 1-33 0,-9 1-62 15,-2 1-21-15,-10-2-23 16,1 2-5-16,-2 0-1 16,2 4-2-16,2 6-7 15,4 4-2-15,1 5-7 16,4 3-1-16,6 3 0 15,-4 3 1-15,4 3 7 16,3-1 4-16,2-1 9 16,3 0 2-16,2-6-1 15,0-1-2-15,0-9-4 16,4-4 0 0,9-2 0-16,5-1-4 15,12 2-4-15,5 4-3 16,2 4-1-16,0 4 4 15,-3 5 8-15,-3 2 4 16,-10 4 6-16,-8-1 4 16,-17 4 18-16,-10-1 5 0,-17 1 4 15,-10 0-3-15,-9-11-16 16,-3-6-5-16,5-16-10 16,7-4-2-16,14-8-38 15,6 0-43-15,13 1-140 16,7-2-180-16</inkml:trace>
  <inkml:trace contextRef="#ctx0" brushRef="#br0" timeOffset="51873.598">10622 15477 663 0,'-12'-1'327'0,"-15"0"-107"0,-3 1-45 16,0 6-69-16,2-1-37 16,8 12-54-16,4 1-17 15,13 9-20-15,3 3-3 16,16 1 2-16,9 1 5 15,16-8 11-15,6-3 5 16,-1-14 6-16,-1-4 3 0,-16-3 0 16,-11-4-39-16</inkml:trace>
  <inkml:trace contextRef="#ctx0" brushRef="#br0" timeOffset="52382.5414">10988 15516 607 0,'-7'-5'344'0,"-9"-3"-60"0,-3 1-36 15,-7 2-76-15,1 3-52 16,-2 6-67 0,8 3-27-16,2 8-28 15,8 5-7-15,9-2-6 16,0 3 0-16,11-2 3 16,2-4 2-16,6-2 6 0,5-5 4 15,-2-6 10-15,-1-4 6 16,-4-9 15-16,-6-2 8 15,-4 2 4-15,-3 1-2 16,-2 1-15-16,1 1-9 16,0-3-48-16,2-1-71 15,3 5-382-15</inkml:trace>
  <inkml:trace contextRef="#ctx0" brushRef="#br0" timeOffset="52922.4795">11388 15514 769 0,'-11'-3'362'16,"-15"-4"-144"-16,1 0-28 0,0 2-58 15,5 2-36-15,10 4-59 16,-3 5-23-16,10 2-31 16,-2 2-7-16,6 3 0 15,5-2 3-15,9 7 12 16,3 0 4-16,9 6 5 0,-1-1 2 15,-6 0 13-15,-5-2 18 16,-18-5 28 0,-9 0 11-16,-12-6 4 0,-6-6-11 15,-2-9-24-15,0-6-13 0,4-5-25 16,2-1-48 0,14 7-159-16</inkml:trace>
  <inkml:trace contextRef="#ctx0" brushRef="#br0" timeOffset="53379.7029">11979 15217 784 0,'-21'5'367'0,"-28"9"-143"15,-4 6-40-15,-1 16-73 16,6 4-29-16,10 15-50 16,6 6-18-16,10 2-14 31,7 2-2-31,18 0-6 15,14-2-2-15,18 3 1 16,10-5 2-16,14-12 9 16,3-7-11-16,8-20-153 15,-2-8-164-15</inkml:trace>
  <inkml:trace contextRef="#ctx0" brushRef="#br0" timeOffset="53908.2432">12388 15427 550 0,'0'-3'370'16,"-1"1"-30"-16,-10-4-125 16,2 2-54-16,-10-1-88 15,-3-1-27-15,-4-2-28 16,0-1-4-16,-3 1-8 16,4 2-4-16,0 6-6 15,5 4-6-15,1 6-6 0,1 5-2 16,5 7-3-16,2 1 1 15,7 0 4-15,4-4 1 16,5-5 7 0,0-3 4-16,4-6 4 0,-1-1 1 15,8-1 0-15,0 1-1 16,6 2-2-16,4 5-2 0,0 2 1 16,2 4 3-16,-1 4 10 15,-6 1 9 1,-11 2 21-16,-9 0 8 0,-15 2 3 15,-6-1-1 1,-10-3-11-16,-1-6-5 16,-5-11-4-16,-2-9-5 0,1-11-28 15,3-3-44-15,16-2-116 16,6-1-106-16</inkml:trace>
  <inkml:trace contextRef="#ctx0" brushRef="#br0" timeOffset="54206.6607">12547 15356 694 0,'5'-4'371'16,"3"-2"-84"-16,1 7-101 15,-6 11-56-15,-3 6-9 0,0 13 5 16,-2 4-13 0,-4 6-36-16,1 3-18 15,1-5-30-15,3 2-10 0,4-3-11 16,7 0-3 0,8-6-4-16,3 0 1 15,1-13 0-15,-2-6 2 0,-6-7-96 16,2-7-70-16</inkml:trace>
  <inkml:trace contextRef="#ctx0" brushRef="#br0" timeOffset="54372.4803">12424 15602 817 0,'5'1'415'0,"14"4"-117"0,9 0-71 15,12-2-83-15,7 2-45 16,-1-6-59 0,-3-1-14-16,-9 2-130 15</inkml:trace>
  <inkml:trace contextRef="#ctx0" brushRef="#br0" timeOffset="54718.7709">13113 15454 898 0,'2'-2'463'15,"1"-2"-188"-15,-3 10-108 16,0-6-34-16,-1 15-82 16,-4 50-11-16,5-23-10 0,1 2-8 15,7 1-9-15,3-3-3 16,-6-8-19-16,-4-6-66 15,-2-15-180-15</inkml:trace>
  <inkml:trace contextRef="#ctx0" brushRef="#br0" timeOffset="54866.6714">12979 15661 736 0,'8'0'353'0,"15"4"-96"0,5-2-93 15,11 4-41-15,3-1-30 0,5-5-54 16,-3 1-7-16,-3-4-188 16</inkml:trace>
  <inkml:trace contextRef="#ctx0" brushRef="#br0" timeOffset="55281.8548">13733 15478 507 0,'-8'-5'311'15,"-11"-5"-8"-15,-3 6-89 16,-6 7-76-16,4 4-36 0,-3 9-49 16,1 4-18-1,4 6-16-15,2 4-7 0,15 10-8 16,5-2-2 0,15 3-2-16,6 0 0 15,11-13 1-15,-1-6 3 16,2-14 5-16,-2-8 5 15,-3-15 9-15,-3-4 6 16,-9-11 12-16,-9-5 4 16,-14-3 13-16,-8-1-2 15,-11-1-15-15,2 4-11 16,3 9-52-16,4 5-62 0</inkml:trace>
  <inkml:trace contextRef="#ctx0" brushRef="#br0" timeOffset="55477.8865">13939 15754 991 0,'-3'1'526'15,"-3"0"-170"-15,3-1-131 0,2-1-53 16,0 0-105-16,0 0-35 15,1 0-145-15,2-10-114 16</inkml:trace>
  <inkml:trace contextRef="#ctx0" brushRef="#br0" timeOffset="55842.6565">14090 15715 350 0,'4'-8'228'0,"2"-14"42"0,3 0-61 16,4-3-15-16,-6-2 7 15,0-6-20-15,-5 0-14 16,-2 2-30-16,0 6-31 16,1 12-34-16,-2 5-17 15,1 15-25-15,-6 3-9 16,0 11-14-16,4 9 2 16,-6 6 0-16,7 8 0 15,2 6-2-15,6-1-1 16,-1-5-7-16,1-5-78 0</inkml:trace>
  <inkml:trace contextRef="#ctx0" brushRef="#br0" timeOffset="56209.4421">14286 15533 895 0,'8'-13'369'15,"14"-11"-184"-15,4 8-51 16,5 10-27-16,0 6-9 16,-4 9-39-16,-5 4-13 15,-8 5 6-15,-6-1 1 16,-7 3 5-16,-4 0 0 15,-9-2-16-15,-7 4-6 0,-6 1-13 16,-2 0-6-16,3-1-9 16,6-5-2-16,9-3-6 15,6-3 0-15,8-5 0 16,6 3-1-16,11-4 1 16,6 2-1-16,9-1 1 15,2 0 0-15,0-3-68 16,-3-3-88-16</inkml:trace>
  <inkml:trace contextRef="#ctx0" brushRef="#br0" timeOffset="56755.9653">14743 15574 877 0,'-2'1'369'0,"-4"5"-198"16,2 2-69-16,-5 8-28 15,6 3-4-15,2 6-11 16,1 0-7-16,6 3-22 16,-4-5-9-16,1-9-7 15,-1-5-1-15,0-5 7 16,0-6-2-16,-1-6-15 16,3-3-9-16,-2-5-16 15,-2-4-1-15,-2-1 12 16,-2 5 7-16,4-3 2 0,0 4-3 15,11 1-6-15,3 0-2 16,2 5-1-16,3 1 4 16,1 2 6-16,-2-1 1 15,-2 1 3-15,-1 2 2 16,-2 1 1-16,1-2 5 16,-1 2 14-16,-3 3 10 15,-2 5 16-15,-2 3 9 0,-3 7 13 16,0 3 0-16,-2 4-7 15,1 7-8-15,2 3-25 16,0 0-10-16,2-5-9 16,-2-5-38-16,3-9-226 15</inkml:trace>
  <inkml:trace contextRef="#ctx0" brushRef="#br0" timeOffset="57079.3672">15066 15151 685 0,'15'20'372'0,"14"12"-46"15,19 26-128-15,8 12 7 0,-3 9-4 16,-12 2-12-16,-31-1-57 16,-18 0-21-16,-31 2-47 15,-9 0-17 1,-5-9-51-16,4-11-83 15</inkml:trace>
  <inkml:trace contextRef="#ctx0" brushRef="#br0" timeOffset="65842.3344">1655 15975 634 0,'-4'1'337'0,"3"4"-51"0,0 19-163 16,-3 11-41-16,3 25-19 16,-3 6-14-16,3 11-22 15,2 3-5-15,3-13-5 16,0-6-2-16,4-17-7 15,0-11-42-15,1-13-158 16</inkml:trace>
  <inkml:trace contextRef="#ctx0" brushRef="#br0" timeOffset="66214.8753">1626 16042 856 0,'0'-7'368'16,"0"0"-207"-1,3-1-39-15,8 4-66 0,5 2-24 16,15 0-24-16,8 2-1 16,10-4 1-16,5 2-1 15,0-4 2-15,-2-3 2 16,-12 0 5-1,-6-2 1-15,-19 5-4 0,-7 4-3 0,-4 6 17 16,-5 8 13 0,-3 11 16-16,-5 6 5 0,-2 10-16 15,6 8-13-15,3 7-16 32,-1 5-4-32,-1 6-5 15,-1-2-1-15,7-5-2 16,2-11 1-16,9-14-29 15,1-7-59-15,2-17-172 16</inkml:trace>
  <inkml:trace contextRef="#ctx0" brushRef="#br0" timeOffset="66380.9628">2175 16291 791 0,'0'14'346'0,"0"16"-172"16,0 5-31-1,2 3-39-15,1-1-31 0,4-11-36 16,0 1-7-16,1-14-130 16,-2-8-170-16</inkml:trace>
  <inkml:trace contextRef="#ctx0" brushRef="#br0" timeOffset="66525.316">2188 15982 1164 0,'-1'-2'507'0,"-1"-3"-314"16,-1 6-87-16,3-1-103 15,0 0-25-15,4 13-126 0,28 40-139 16</inkml:trace>
  <inkml:trace contextRef="#ctx0" brushRef="#br0" timeOffset="66831.1688">2559 16272 645 0,'-2'-3'345'0,"-3"0"-79"16,-7-3-31-16,-5 4-57 15,-2 2-47-15,-3 7-70 16,4 4-34-16,2 11-42 15,4 5-12 1,10 5-3-16,11 1 5 0,10-7 14 16,6-7 5-16,5-7 9 0,-8-9 6 15,-4-5 10-15,-7-3 7 16,-10-4 13-16,-1 1-1 16,-13 3-11-1,-4 3-11-15,-5 3-13 0,-4 6-68 16</inkml:trace>
  <inkml:trace contextRef="#ctx0" brushRef="#br0" timeOffset="67286.462">2720 16260 494 0,'-7'-1'318'0,"-9"4"20"0,0 4-165 15,7 13-91-15,2 6-15 16,8 7-21-16,6 0-11 0,7-2-14 16,1-4-6-16,4-6 0 15,2-7 5-15,1-10 13 16,-1-4 9-16,0-12 8 15,-1 0-2 1,-4-10-7-16,-4-4-3 0,-7 5-9 16,-2-4-7-16,-4 13 25 0,-3 4-6 15,-2 10-17 1,-1 7-5-16,4 10-39 0,1 4 0 16,6 3 7-1,7 0 5-15,7-3 7 0,4-4 1 0,6-8 6 16,-2-9 2-1,4-6 8-15,0-8 11 16,-10-7 22-16,2 2 8 16,-17-12 4-1,0 0-7-15,-5-1-22 16,-5-1-25-16,0 7-93 16,-7 3-81-16</inkml:trace>
  <inkml:trace contextRef="#ctx0" brushRef="#br0" timeOffset="67768.4704">3789 16292 977 0,'-16'0'413'16,"-17"8"-247"-16,6 9-46 16,0 6-59-16,5 4-26 0,12 7-23 15,-2-3-12-15,17 2-14 16,9 1 1 0,10-8 8-16,6-6 4 0,6-9 9 15,-2-6 6-15,-6-9 9 16,-6-1 8-16,-13-6 35 15,-9 2 7-15,-16-4-4 16,-7 3-9-16,-15 2-39 16,-3 2-14-16,5 4-44 15,6 2-61-15,12 2-377 16</inkml:trace>
  <inkml:trace contextRef="#ctx0" brushRef="#br0" timeOffset="67953.4592">3910 16362 1167 0,'8'-4'471'15,"13"2"-311"-15,4-1-44 16,9 2-58-16,-1-1-24 16,1 0-17-16,1-1 2 0,-9 0-80 15,1-1-66 1</inkml:trace>
  <inkml:trace contextRef="#ctx0" brushRef="#br0" timeOffset="68095.4902">4053 16373 760 0,'0'12'385'16,"-6"14"-119"-16,6 5-54 15,1-1-85-15,1 0-43 16,6-6-53-16,1 1-11 0,1-8-67 15,4-2-82-15</inkml:trace>
  <inkml:trace contextRef="#ctx0" brushRef="#br0" timeOffset="68399.9124">4500 16401 599 0,'0'14'362'15,"0"11"-34"-15,-2 3-125 0,-11-1-11 16,-7-5-77-16,-5-2-34 16,-5-9-45-1,-1-5-6-15,4-6-10 16,2-7-34-16,3-7-57 16,5-5-6-16,8-7-7 15,4 4 27-15,12 2 42 16,6 5 5-16,7 4 22 15,3 9 17-15,0 10 34 0,3 9 13 16,-3 11 1-16,-2 0-7 16,1 3-27-16,-4-4-10 15,6-1-11-15,3-7-80 16</inkml:trace>
  <inkml:trace contextRef="#ctx0" brushRef="#br0" timeOffset="68785.6258">5304 16163 801 0,'0'0'421'0,"-3"7"-41"16,2 24-266-16,-1 12-49 0,2 30 0 15,2 3-1 1,5 1-16 0,1-10-3-16,0-18-13 0,-2-9-8 0,-4-19-2 15,1-3-30 1,-6-14-129-16,-1-4-183 0</inkml:trace>
  <inkml:trace contextRef="#ctx0" brushRef="#br0" timeOffset="69148.181">5187 16227 768 0,'12'-17'385'0,"19"-10"-126"0,6 3-53 0,6 11-85 15,2 9-46-15,-3 13-56 16,-6 2-3-16,-11 9-3 15,-4 3 0-15,-20 4-2 32,-3 3 0-32,-16 3 3 0,-5-3 0 0,6-8 0 15,3-5-1 1,13-8-13 0,4-6-2-16,12 0-6 15,10 0-1-15,8 5 4 16,5 6-2-16,0 6 1 15,-9 3 2-15,-16 8 8 0,-12 1 5 16,-22 3 6 0,-8-3 3-16,-13-7 3 0,-1-3-17 15,5-9-87-15,1-6-56 16</inkml:trace>
  <inkml:trace contextRef="#ctx0" brushRef="#br0" timeOffset="69339.8038">5848 16617 726 0,'5'0'419'0,"6"3"-33"16,-5 1-115-16,-4 8-72 16,-6 3-38-16,-8 6-60 15,-2 4-26-15,-7 4-41 16,-1-4-20-16,3-1-166 15,0-3-123-15</inkml:trace>
  <inkml:trace contextRef="#ctx0" brushRef="#br0" timeOffset="69819.2056">6183 16275 847 0,'-7'7'360'0,"-4"6"-158"0,-2 19-98 15,4 11-11-15,5 14-1 0,2 4-22 16,2-3-29-16,4-7-9 16,-1-17-15-1,4-5-3-15,1-14 4 0,-2-9 8 16,-1-12 11-16,2-7 1 16,-1-11-6-16,-2-2-11 15,-6-8-14-15,-4-7-5 16,-5-12 0-16,0-5-2 15,1-2-4-15,7 7-2 0,6 15-8 16,7 9-3 0,7 14-5-1,4 6-2-15,6 7 1 0,4 2 3 16,10 5 7-16,1 2 7 0,2 0 41 16,2-1-104-16,-4 1-188 31,-7 0-219-31</inkml:trace>
  <inkml:trace contextRef="#ctx0" brushRef="#br0" timeOffset="70107.7838">6605 16108 812 0,'10'4'357'0,"16"16"-142"16,2 11-47-16,3 25 4 16,-5 9-10-16,-11 15-36 15,-8 4-25-15,-18-2-45 16,-10-1-14-16,-11-13-21 15,-4-7-5-15,2-15-52 16,3-14-76-16</inkml:trace>
  <inkml:trace contextRef="#ctx0" brushRef="#br0" timeOffset="71826.0548">7615 16486 615 0,'-13'-7'318'0,"-18"-4"-102"16,-1 1-34-16,0 7-71 15,5 3-44-15,8 6-49 16,6 2-14-16,6 6-11 16,3 2 0-16,13 0 2 15,7 0 4-15,10-4 2 16,3-4 3-16,0-4 3 16,-1-4 1-16,-7-3 1 15,-7-2 4-15,-9-2-3 16,-7-1-1-16,-13 8-5 15,-5-3-4-15,-10 3 12 16,-1 8 10-16,7-1 12 16,4 4 4-16,6 4-6 15,8-3-6-15,3 3-8 0,2 2-2 16,11 4-3-16,2-2-2 16,7-4 0-16,3-2-1 15,0-6 5 1,0-6-12-16,0-9-88 0,-1-4-124 15</inkml:trace>
  <inkml:trace contextRef="#ctx0" brushRef="#br0" timeOffset="71981.8109">7569 16195 848 0,'-2'-4'420'0,"-2"-2"-155"0,3 4-145 16,0 0-54-16,1 2-65 15,0 0-41-15,0 0-124 16,2 11-106-16</inkml:trace>
  <inkml:trace contextRef="#ctx0" brushRef="#br0" timeOffset="72118.6197">7675 16431 404 0,'16'18'305'0,"22"26"55"15,5 2-62-15,1 5-80 16,-3 2-48-16,-6-1-83 0,-2 2-20 15,-5-8-38-15,-2-9-6 16,1-13-21-16,-6-9-65 0</inkml:trace>
  <inkml:trace contextRef="#ctx0" brushRef="#br0" timeOffset="72303.4481">8074 16487 753 0,'-20'5'430'0,"-12"10"-46"16,-8 10-220-16,-2 5-34 0,-2 10-53 16,-2 1-21-16,0 6-25 15,-2 3-10-15,5 0-12 16,4-2-19-16,12-11-125 16,10-3-122-16</inkml:trace>
  <inkml:trace contextRef="#ctx0" brushRef="#br0" timeOffset="72946.7084">8336 16566 477 0,'-11'-11'281'0,"-12"-6"-27"0,-2-2-36 16,-6 11-79-16,1 5-29 16,1 8-53-16,2 6-9 0,7 4-6 15,5 3-6 1,11 6-7-16,8-1-11 15,12 0-10-15,6-1-2 16,6-7 2-16,5-6 2 16,0-8 5-16,-3-6 2 15,-6-7 2-15,-1-3-1 16,-8-3-4-16,0 0-2 16,-7-2-3-16,-5 1 1 15,-3-3 2-15,-5 1-1 0,-1 8 2 16,3 3 1-16,-3 10-3 15,0 8-1-15,6 8-5 16,-1 3-5-16,7 5-2 16,7-1 1-16,4-1 1 15,8-4 2-15,9-6 5 16,3-6 2-16,-2-11 5 16,0-4 3-16,-4-10 0 15,-2-3 0-15,-5-3-2 16,-3 0-1-16,-10 0-1 15,0 5-1-15,-8 6 25 16,0 3 3-16,-5 15 0 16,-2 10 5-16,0 10-20 0,0 7-5 15,6 7-3-15,5 1-7 16,3 6-5-16,4 3-2 16,-5-5 0-16,1-2 1 15,-7-10-40-15,3-6-43 16,-6-13-140-16</inkml:trace>
  <inkml:trace contextRef="#ctx0" brushRef="#br0" timeOffset="73099.2051">8661 16666 864 0,'0'-2'503'0,"0"-2"-5"0,5 3-361 15,-5 1-53-15,0 0-53 16,21 0-15-16,39 2-12 15,-30-2-56-15,6-2-216 16</inkml:trace>
  <inkml:trace contextRef="#ctx0" brushRef="#br0" timeOffset="73453.1866">9186 16461 831 0,'-15'-7'378'0,"-19"-6"-177"16,-1 4-51-16,6 3-79 16,5 6-30-16,8 8-38 15,5 1-8 1,8 6-5-16,4-1 2 0,11 3 3 16,3 3 4-16,8-5 1 15,2 1 2-15,-3-9-18 16,-1 0-13-16,-10-5-20 15,-5-2-9-15,-12 0 17 16,-7 0 11 0,-12 0 57-16,-2 4 31 0,3 3 48 15,4 1 16-15,11 0-20 16,5 3-16-16,10 2-19 16,4-1-10-16,12-1-15 15,8-4-4-15,8 1-19 0,6-1-25 16,1-6-153-16,0-1-378 15</inkml:trace>
  <inkml:trace contextRef="#ctx0" brushRef="#br0" timeOffset="73914.1255">10260 16582 391 0,'3'-6'315'0,"3"-6"29"16,2 2-124-16,-3-3-29 16,-5 0-51-16,0 0-9 15,-17-6-4-15,0 0-12 16,-9 2-28-16,-5 3-19 0,-6 9-40 16,-1 6-10-16,4 12-17 15,7 4-2-15,9 9 1 16,8 1 2-16,12 3 2 15,9 1-2 1,13-9-1-16,8 0 1 0,11-9 4 31,-3-4-3-31,0-1-77 16,-10-8-71-16,-8-3-328 16</inkml:trace>
  <inkml:trace contextRef="#ctx0" brushRef="#br0" timeOffset="74057.1108">10265 16340 752 0,'-3'-10'445'16,"-4"-9"-23"-16,4 3-103 15,-4 5-128-15,1 3-55 16,4 8-104-16,1 0-27 16,4 7-111-16,7 0-89 0</inkml:trace>
  <inkml:trace contextRef="#ctx0" brushRef="#br0" timeOffset="74629.5906">10463 16449 758 0,'-2'-2'364'0,"1"0"-134"0,0 2-71 15,1 0-47-15,0 0-24 16,22 3-25-16,44 6-7 16,-24-8-24-16,6-1-9 15,-13 0-10-15,-3 0-1 16,-9 0-1-1,-8-1 0-15,-8-6-8 0,-3 5-14 0,-11 2-12 16,-4 2-1-16,-7 8 4 16,-4 0 12-1,-2 4 6-15,-1 2 0 0,8 5 0 16,0-1 3 0,12 3 12-16,5 2 3 0,9 1 2 15,6 0-1-15,5-5-8 16,3-1-1-16,2-11 4 15,0-5 1-15,0-9 3 16,-1-8-7-16,0-6-20 0,2-3-8 16,2-3-5-16,-4 1 5 15,-6 1 19-15,-8 0 4 16,-8 7 28 0,-2 2 23-16,-4 13 19 0,-3 6 1 15,0 9-7-15,3 3-14 16,4 5-11-1,6 6 4-15,7 6-15 0,1-2-7 16,0-2-9-16,-2-4-16 16</inkml:trace>
  <inkml:trace contextRef="#ctx0" brushRef="#br0" timeOffset="80073.5275">2066 17645 406 0,'8'-16'231'0,"11"-20"-3"0,2-1-25 16,3 5-9-16,-2 3-18 15,-6 11-57-15,-1 10-39 16,-8 13-41-16,-3 8-6 15,-3 16 4-15,-1 9 4 0,0 9-5 16,5 7-8-16,5-1-15 16,5-6-2-16,10-13-2 15,1-10 0-15,9-16 2 16,0-13 1 0,1-13 0-16,1-10 1 15,-6-15-1-15,-7-5 1 16,-6-7 2-16,-11 1 0 15,-10 8 1-15,1 9-2 0,-8 15-9 16,2 10-5-16,-3 17-8 0,1 8-3 16,6 14 0-1,6 7 5-15,10 7 3 16,2 4 2-16,6-2 1 0,-3-1 1 0,-2-8 2 31,3-6-1-31,0-8-127 16,4-6-158-16</inkml:trace>
  <inkml:trace contextRef="#ctx0" brushRef="#br0" timeOffset="80572.0517">2690 17722 772 0,'0'5'366'0,"1"1"-114"0,1 12-147 16,0 5 4-16,0 4-30 15,-2 0-24-15,0-4-17 16,-2-5-9 0,0-8-13-16,4-5 2 0,0-9 1 0,4-8-3 15,4-11-2-15,4-3-8 0,2 2-6 16,2 0 0-16,2 11-5 15,0 2-2-15,-1 9-2 32,-1 5 1-32,-8 11 5 15,-2 7 3-15,-8 8 5 0,0 0 0 0,-1-2 0 16,1-6-1-16,0-8-1 16,3-6 3-16,3-13 0 15,1-6-1-15,5-11-1 16,-1-1-2-16,4-1-2 15,1-1-1-15,0 6-2 32,3 5-2-32,-4 8-1 15,-3 7 3-15,1 8 7 16,-4 4 8-16,-10 10 11 0,-1 1 0 16,1 5-4-16,-6-5-6 15,11-6-144-15,1-2-61 16</inkml:trace>
  <inkml:trace contextRef="#ctx0" brushRef="#br0" timeOffset="80941.0477">3374 17774 679 0,'0'1'361'0,"-8"5"-65"16,-3 3-90-16,-11 8-70 16,0 4-40-16,-8 0-56 0,-1-6-11 15,0-6-9-15,-2-3-2 16,8-6-4-16,1-4-2 15,10-3-7-15,5-2-3 16,6 1-11-16,6-2-6 16,9 3-4-16,2 1 0 0,5 6 15 15,1 6 4-15,3 9 8 16,1 5 2-16,-2 6-3 16,1-1-2-1,-2-5-34-15,-2-4-159 16</inkml:trace>
  <inkml:trace contextRef="#ctx0" brushRef="#br0" timeOffset="81183.0466">3496 17782 854 0,'3'4'412'16,"2"6"-150"0,0 7-136-16,3 3-8 15,3 1-61-15,6-1-20 0,3-6-22 32,-3-4 0-32,-1-4-80 0,-3-6-63 0</inkml:trace>
  <inkml:trace contextRef="#ctx0" brushRef="#br0" timeOffset="81335.8729">3624 17769 735 0,'-11'5'410'0,"-6"11"-64"0,-2 5-107 16,-2 6-97-16,1 2-40 16,3-7-53-1,0-1-20-15,5-7-37 0,1-4-64 16</inkml:trace>
  <inkml:trace contextRef="#ctx0" brushRef="#br0" timeOffset="81698.228">4016 17562 937 0,'2'2'378'0,"12"5"-221"16,2 2-48-16,13 1-4 16,7 2-32-16,2 3-40 15,1-9-8-15,1 0-10 16,-3-4 19-16,-2-6-201 15</inkml:trace>
  <inkml:trace contextRef="#ctx0" brushRef="#br0" timeOffset="81980.5342">4034 17756 874 0,'0'3'357'16,"3"-1"-175"-16,6 4-34 16,13-3-21-16,8 1 2 15,10 3-44-15,4 0-17 0,2 0-20 16,-6-2-17-1,-4-2-5-15,-5-3-49 16,-14-4-482-16</inkml:trace>
  <inkml:trace contextRef="#ctx0" brushRef="#br0" timeOffset="84983.373">4993 17469 689 0,'-7'-2'399'0,"-5"-3"-88"16,-4 8-108-16,-6 4-46 15,-7 9-88-15,1 8-34 16,2 16-37-16,8 7-7 0,20 10-10 15,6-1 1-15,23-9 5 16,-1-9 5 0,8-20 6-16,7-7 2 15,-7-23 9-15,6-4 6 16,-9-13 33-16,-10-5 15 16,-18-2 12-16,-13-3 1 0,-22 2-19 15,-4 3-11 1,-12 8-21-16,1 4-7 0,3 8-14 15,2 5-41-15,16 5-126 16,9 4-166-16</inkml:trace>
  <inkml:trace contextRef="#ctx0" brushRef="#br0" timeOffset="85229.1995">5337 17770 1086 0,'0'0'496'0,"-5"0"-225"0,0 1-49 0,3-1-90 16,1 0-44-16,0 0-53 15,0 0-54-15,0 0-263 16</inkml:trace>
  <inkml:trace contextRef="#ctx0" brushRef="#br0" timeOffset="85809.508">5779 17638 372 0,'-14'4'236'15,"-20"2"49"-15,-3-5-85 0,-1-10-47 16,3-6-19-16,9-8-80 15,10-6-28-15,14-4-42 16,8 0-11-16,17 3 1 16,5 9 15-16,10 11 23 15,4 8 16-15,-1 14 13 16,1 8-2-16,-16 13 27 16,-9 4 12-16,-23 6 14 15,-16 3-2-15,-16 5-33 16,-6-2-18-16,0-8-21 15,6-6-3-15,13-20-2 0,9-6-2 16,11-11-10 0,5-7-3-16,7-1-9 0,7 0-1 15,12 5 9-15,8 4 5 16,6 9 9-16,3 2 0 16,-5 7-1-16,-4-1-2 15,-4-1-99-15</inkml:trace>
  <inkml:trace contextRef="#ctx0" brushRef="#br0" timeOffset="86232.3653">6268 17497 914 0,'-12'-2'420'0,"-18"2"-202"15,-5 6-36-15,-5 10-79 0,1 2-34 16,10 10-41-16,5-2-12 15,11 8-16-15,3 5-6 16,10 2 0-16,7-1 1 16,13-5 0-16,11-2 0 15,13-16 3-15,-1-7 2 16,4-15 2-16,-1-12 5 16,-13-4 7-1,-5-4 5-15,-25-2 5 0,-16 1-1 0,-20 8-1 16,-12 3-3-16,-6 14-4 15,2 1-4-15,13 8-26 16,8 2-77-16</inkml:trace>
  <inkml:trace contextRef="#ctx0" brushRef="#br0" timeOffset="86915.6758">6696 17604 544 0,'2'-3'316'0,"1"-6"-46"16,-2 1-33-16,-1-5-79 15,-1 2-41-15,-6-2-58 16,-6-2-17-16,-8 2-22 16,-3-1-4-16,-8 8-6 15,2 5-4-15,0 7-6 16,4 1-4 0,9 7-10-16,6 3 0 0,5-1-2 15,7 3 2-15,5-4 2 16,7-4 3-1,9-2 0-15,-1-2-6 0,7-7-24 16,1-2-11-16,-3-6 1 16,-1-2 8-16,-6-1 28 15,-5 2 14-15,-5 4 22 16,1 1 10-16,-2 7 16 16,1 3 5-16,2 8-10 0,2 1-7 15,1 3-9 1,-5 4-2-16,-4 3 5 15,-8 7 4-15,-14-6 8 0,-4 3-1 16,-14-6-7 0,-3-2-1-16,-4-12-11 15,2-4-3-15,5-11-5 16,5-6-22-16,11 4-110 16,6 0-118-16</inkml:trace>
  <inkml:trace contextRef="#ctx0" brushRef="#br0" timeOffset="87563.0059">7236 17366 859 0,'3'5'354'0,"2"12"-162"15,3 6-59-15,-5 3 8 16,0 6-6-16,-6-6-42 16,-4 0-17-16,2-6-31 15,-3-9-15-15,5-4-14 16,3-8-7-16,3-14-15 16,5-4-9-16,5-8-10 15,4-2-2-15,3 4 10 16,3 3 8-16,-1 7 11 15,-4 7 5-15,-5 8 8 0,-3 7 2 16,-3 8 1-16,0 3-1 16,-5 4-3-16,1 1 0 0,-3-1-3 15,0-3-2 1,-1-7-3-16,2-2-2 16,-1-10 1-16,0-3-1 15,6-9-9-15,0-1-5 16,8-9-7-16,5 0 0 15,3 1 7-15,5-2 3 0,-2 13 0 16,0 5-1-16,-3 10 4 16,-4 9 2-16,-8 9 9 15,-3 0 4-15,-6 4-1 16,-1-2-1-16,-2-2 1 16,1 1-56-16,1-7-172 0,0-1-288 15</inkml:trace>
  <inkml:trace contextRef="#ctx0" brushRef="#br0" timeOffset="87764.4412">7203 17676 975 0,'0'0'418'16,"10"4"-159"-16,5-2-116 0,20 0-39 15,8 1 7 1,4 0-37-16,8 0-18 0,-4-2-25 16,5-1-10-16,4-1-22 15,-4-2-81-15,-6-3-231 16</inkml:trace>
  <inkml:trace contextRef="#ctx0" brushRef="#br0" timeOffset="88162.4662">7446 17786 842 0,'-7'2'362'0,"-11"-2"-188"0,8 3-43 15,5 4-43 1,4 1-18-16,10 7-24 16,0 0-4-16,10 2-5 15,5 3-5-15,1 2-4 0,-2 0-4 16,-10-2 19-16,-6 1 16 15,-10-3 14-15,-8-1 5 16,-6 2-17-16,-7-5-13 16,-4-7-18-16,-2-3-6 15,8-11-7-15,3-6-19 16,7-3-145-16,3-1-110 16</inkml:trace>
  <inkml:trace contextRef="#ctx0" brushRef="#br0" timeOffset="88546.1659">8211 17560 946 0,'0'3'424'0,"0"3"-154"0,1 19-153 15,2 3-24-15,1 18-5 16,0 1-23-16,-3-1-21 16,-1 3-7-16,-3-15-21 15,2-3-18-15,0-15-138 16,1-9-102-16</inkml:trace>
  <inkml:trace contextRef="#ctx0" brushRef="#br0" timeOffset="88744.6836">8439 17672 474 0,'-2'-1'318'0,"-7"1"50"0,-5 4-145 15,-7 4-85-15,-4 1-15 16,-4 0-49 0,4 3-24-16,-1-1-30 0,7 4-7 15,13 0-9-15,4-1-4 16,14 2 0-16,4-1 0 15,8 2 2-15,3 2 2 16,1-5-5-16,5-3-54 16,0-7-177-16</inkml:trace>
  <inkml:trace contextRef="#ctx0" brushRef="#br0" timeOffset="89179.5612">8813 17705 783 0,'1'3'389'15,"-1"4"-141"-15,-8 6-38 0,-7 5-69 16,-9 2-45-16,-11 2-43 16,-1 1-16-1,-4-5-16-15,3-3-5 0,10-10-5 0,1-6-5 16,11-13-29-16,5-5-14 16,9 0-17-16,2-3-3 15,9-1 22-15,6 4 11 16,7 1 15-16,3 4 8 15,-1 11 19 1,-1 6 14-16,-1 14 21 16,-3 5 5-16,1 8-8 0,-1 0-8 15,2-2-18-15,3-5-7 16,-5-8-6-16,-2-6-2 16,5-10-1-1,0-7 0-15,1-9-1 0,5-7-2 0,-6-2-2 16,-5 1-1-16,0 0 1 31,-8 5 0-31,-5 4 7 16,-4 5 24-16,-4 16 14 0,-1 7 6 0,-1 9-1 15,1 3-22 1,4 1-17-16,0-2 6 16,6-1-148-16,5-1-228 15</inkml:trace>
  <inkml:trace contextRef="#ctx0" brushRef="#br0" timeOffset="89849.6853">9883 17644 478 0,'3'-4'285'16,"1"-5"2"-16,1 0-77 0,-2-6-55 16,-3-3-20-16,-6-4-36 15,-1-2-11-15,-6 0-10 16,-4 0-6-1,-3 8-23-15,-6 5-10 16,-7 14-26-16,1 9-7 0,0 15-9 16,4 3-2-16,16 8 1 15,3 3 3-15,12 1 3 16,10 2 2-16,7-10 1 16,8-6-1-16,4-14 0 0,-2-7 1 15,0-11 3 1,-1-5 0-16,-3-11-2 15,-3-5 0-15,-6-2-4 0,-3-4 0 16,-14-1 2-16,0 0 2 0,-7-5 1 16,-6 9 0-16,5 10 2 15,-2 11-1-15,2 14 3 32,3 5 1-32,5 18-1 0,0 0 1 0,3 10-4 31,5 0-1-31,6-2-3 0,6 0-1 15,5-6-74-15,3-6-87 16</inkml:trace>
  <inkml:trace contextRef="#ctx0" brushRef="#br0" timeOffset="90350.4221">10114 17701 842 0,'5'1'408'0,"2"3"-121"16,2 11-129-16,-1 5-12 0,-5 8-21 15,-3 1-23-15,-6-4-35 16,-2 0-13-16,0-10-28 15,1-3-9-15,7-11-9 32,0-6-8-32,10-13-19 0,4-6-11 0,8-1-11 15,3 1 4-15,-3 4 16 16,1 6 9-16,-6 6 14 31,-4 6 7-31,-1 12 20 0,-5 4 14 0,-7 9 9 16,-2 2-2-1,-4 0-16-15,-1-4-12 16,2-8-12-16,4-2-3 16,4-13-2-16,4-6-3 15,5-9-2-15,0-8 0 16,5-2-3-16,-1 2-1 0,1 4 2 16,1 5 1-16,-4 10 3 15,0 6 3-15,-8 13 17 16,-1 5 8-16,-8 11 4 15,0 4-1-15,3-1-15 16,0-4-33-16,9-8 136 16</inkml:trace>
  <inkml:trace contextRef="#ctx0" brushRef="#br0" timeOffset="90961.6111">10810 17753 780 0,'1'5'400'0,"-2"3"-137"16,-1 7-75-16,-7 3-8 16,-13 5-63-16,-2-1-30 15,-15-5-38-15,2-2-14 16,2-10-17-16,2-5-2 15,10-6-7 1,5-3-6-16,6-1-8 0,6-2-6 0,10-1-8 31,5 1 1-31,8-1 10 0,3 7 5 16,2 12 17-16,2 7 9 0,-1 12 1 16,0 6-1-1,-1 3-10-15,-2-3 9 16,1-4-177-16,-1-6-143 0</inkml:trace>
  <inkml:trace contextRef="#ctx0" brushRef="#br0" timeOffset="91182.5995">10903 17803 1094 0,'6'4'452'0,"9"8"-262"0,0 6-28 0,1 5-27 16,2 6-23-16,-2-1-45 31,-1-4-17-31,-3-3-31 0,0-10-22 0,0-5-150 16,0-6-101-1</inkml:trace>
  <inkml:trace contextRef="#ctx0" brushRef="#br0" timeOffset="91315.0129">11137 17816 893 0,'-18'10'485'0,"-14"7"-112"16,-6 7-189-16,-1-1-52 0,2 3-76 0,5-6-25 16,11-5-4-16,4-1-66 15</inkml:trace>
  <inkml:trace contextRef="#ctx0" brushRef="#br0" timeOffset="91628.2698">11310 17570 976 0,'6'3'394'0,"10"-1"-242"15,3 5-8-15,8 0-16 16,5-4-37-16,6 4-51 15,0-3-15-15,0-3-12 16,-1 2-2-16,-10-3-80 16,-4-2-127-16</inkml:trace>
  <inkml:trace contextRef="#ctx0" brushRef="#br0" timeOffset="91800.724">11343 17676 822 0,'0'6'404'0,"2"3"-100"0,4 1-88 0,13 2-48 16,3-2-29-16,14-1-67 15,-1-1-20-15,6-4-19 16,0-4-59-16</inkml:trace>
  <inkml:trace contextRef="#ctx0" brushRef="#br0" timeOffset="92225.4497">11881 17599 646 0,'10'-10'307'16,"18"-8"-99"-16,-1-2-20 15,3-3-8-15,1-3-19 16,-3-4-41-16,-1-1-14 15,-11 1-25-15,-4 2-14 16,-6 6-11-16,-5 4-1 0,-5 10-10 16,-5 5-3-16,-6 12-11 15,-2 10-12-15,6 14-7 16,1 7-2-16,6 11 0 16,3 2 0-16,2 0-2 15,5-2-1-15,1-7-2 16,1-7-2-16,4-12-28 15,2-5-37-15,5-12-132 16,-2-6-148-16</inkml:trace>
  <inkml:trace contextRef="#ctx0" brushRef="#br0" timeOffset="92430.3778">12289 17750 1234 0,'-1'2'517'0,"-2"2"-290"15,3 2-59-15,-1-6-50 16,1 0-45-16,0 0-49 16,0 0-20-16,0-1-138 15</inkml:trace>
  <inkml:trace contextRef="#ctx0" brushRef="#br0" timeOffset="92953.236">12451 17480 664 0,'4'-8'373'0,"4"-5"-37"15,11-1-161-15,9-2-19 0,10 3-26 16,5 2-23-16,-1 9-42 16,-3 3-18-16,-8 11-28 15,-6 2-6-15,-15-1-4 16,-6 3 0-16,-12-7 3 16,-8 3 0-1,3-1 1-15,-1 1-2 0,3-6-9 16,6 3-3-16,5-2-4 0,5-1-1 15,15 6 5 1,3-4 1-16,3 10 0 16,-4 1 1-16,-9 11 1 15,-6 2 4-15,-20 6 8 16,-4 2 4-16,-16-6 4 0,-5-4 0 16,-4-16-4-1,0-9-2-15,8-12-17 0,6-6-44 16,21-7-181-1,7 0-305-15</inkml:trace>
  <inkml:trace contextRef="#ctx0" brushRef="#br0" timeOffset="93585.8565">13187 17466 810 0,'3'0'379'0,"3"0"-149"16,-5-1-24-16,-2 1-64 15,0 0-29-15,0-1-54 16,-3 1-27-16,-12-2-20 16,-32 2-5-16,27-2-3 15,-4 0-1-15,3-2-11 16,1 2-6-16,6 4-5 15,1 1-1-15,1 6 9 16,2 4 5-16,-1 0 4 0,2 6 2 16,3 3 8-16,0-4 3 15,5 5 8 1,2-2 1-16,1-9 2 0,7-3 0 16,6-7 0-16,2-3 0 15,9-4-6-15,4 3-3 16,8 2-9-16,-1 4-2 15,-2 7-1-15,-2 2 0 0,-20 5 1 16,7 1 1-16,-15 3 2 16,1 3 2-16,-4-2 8 15,-12 0 6-15,-8-2 6 16,-7-2 1-16,-18-1-3 16,1-6-3-16,-8-8-3 15,3-5-2-15,16-13-7 16,5-1-19-16,19-4-64 15,7-1-62-15,11 0-348 16</inkml:trace>
  <inkml:trace contextRef="#ctx0" brushRef="#br0" timeOffset="94389.3558">13743 17318 596 0,'2'-1'322'15,"0"1"-72"-15,-2 4-74 16,-1-4-62-16,-1 9-16 16,-6 20 3-16,-2 33-1 15,7-27-12-15,5-8-13 16,-2-4-35-1,-4-10-12-15,2-11-6 16,2-1-1-16,6-6-1 16,7-7 1-16,-2-6-9 0,1-3-3 15,-3-6-2 1,0 2-3-16,2 2-2 0,-1 3-2 16,-2 11-5-16,-1 7-3 15,0 11 0-15,1 6 0 0,3 13 6 16,0 1 2-1,3-4 1-15,0-1 0 16,0-11 2-16,2-2 0 16,1-11 3-16,0-4 2 0,3-10 0 15,-3-5-2-15,3-5-2 0,-3 1-1 0,-3-7-1 16,-4 3 0 0,-4 5 0-1,-4 6-2-15,-2 14-4 16,1 6 3-16,-4 19 4 15,3 3 2-15,0 10 6 16,-1 2-4-16,5-6-5 16,6 7-2-16,0-16-46 15,0-6-68-15,0-7-215 16</inkml:trace>
  <inkml:trace contextRef="#ctx0" brushRef="#br0" timeOffset="94636.8992">13653 17664 1001 0,'5'1'434'16,"-1"-1"-210"-16,18 0-91 15,7-2-4-15,22 1-21 16,20-1-19-16,20 2-17 15,5-2-3-15,-3 1-25 16,-3 1-12-16,-8-4-63 16,-7-1-55-16,-11 2-99 15,-12 0-55-15</inkml:trace>
  <inkml:trace contextRef="#ctx0" brushRef="#br0" timeOffset="95148.5487">14037 17828 425 0,'-14'-4'304'0,"-14"0"53"16,-5-1-100-16,-2 5-73 0,5 3-30 0,8 3-54 16,5 7-25-1,12 2-18-15,6 4-7 0,14 8-2 16,10 4-1-16,9 6-8 16,3-1-4-16,-7-7-9 15,-6-7 2-15,-17-10 15 16,-11-2 5-16,-20-7 1 15,-10 1-2-15,-9-6-20 16,-1-2-11 0,6-5-16-16,10-4-46 0,10 3-148 15,8-1-345-15</inkml:trace>
  <inkml:trace contextRef="#ctx0" brushRef="#br0" timeOffset="95677.7479">14216 17822 797 0,'-3'-1'402'0,"-2"-1"-121"0,3 1-50 15,2-1-96-15,0 1-28 16,0 0-27-16,14-5-3 15,38-6 5-15,-28 17-6 16,-6 8-18-16,-4 3-4 16,-13 3 7-16,-4-1 3 15,-16 3-7-15,-4 0-7 16,1-3-22-16,2-4-9 0,6-4-11 16,6-4-5-16,8-6-3 15,7 2-3-15,16-2 2 16,6 2 1-16,6 1 0 15,3-1 2-15,-4 9 0 16,-2-4-2-16,-7 2 0 16,-4 2 0-1,-12-7 0-15,0 3 3 16,-8-7 2-16,1-5-1 16,5 4-10-16,-1-4-46 15,3 1-202-15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20:52.019"/>
    </inkml:context>
    <inkml:brush xml:id="br0">
      <inkml:brushProperty name="width" value="0.05292" units="cm"/>
      <inkml:brushProperty name="height" value="0.05292" units="cm"/>
      <inkml:brushProperty name="color" value="#FF0000"/>
    </inkml:brush>
  </inkml:definitions>
  <inkml:trace contextRef="#ctx0" brushRef="#br0">23061 14052 699 0,'2'-5'385'0,"1"-10"-87"15,-3 12-106-15,1 3-40 16,4 13-73-16,0 16-27 15,3 32-31-15,3 24 7 16,-4 29-5-16,-3 3-11 16,-1 6-1-16,-2-6-2 15,2-16 1-15,1-10 2 16,1-34 1-16,1-17 1 16,0-22 1-16,0-13 5 0,-9-17 7 15,-2-8 1-15,-10-18 5 16,-4-4-8-16,0 3-10 15,0 4-3-15,9 19-32 16,4 14-16-16,9 22-8 16,8 12-3-16,5 9 24 15,5 1 14-15,4-10 8 16,3-5 3-16,5-15 32 16,-1-4 17-16,0-9 38 15,-7-9 8-15,-9-7-20 16,-1-3-18-16,-1-1-105 15,3-2-111-15</inkml:trace>
  <inkml:trace contextRef="#ctx0" brushRef="#br0" timeOffset="525.1823">22921 13261 783 0,'-4'-1'388'0,"2"1"-154"0,-6 8-50 15,-5 18-75-15,1 8-37 16,-8 12-27-16,5 10-8 16,0-4-20-16,0-10-2 15,6-15-2-15,2-12 0 16,3-15 10-16,5-9 4 15,10-12 3-15,-2-11 0 0,4-18-8 16,-2-4-5 0,-1-6-5-16,2 1-1 0,-3 9 0 31,0 10-2-31,1 16 1 0,-2 9-7 0,2 15-19 16,1 10-6-1,0 17-3-15,3 9 4 0,8 20 15 16,0 5 5-1,1 5 3-15,-1 1 3 16,-6-15-88-16,-1-5-84 16</inkml:trace>
  <inkml:trace contextRef="#ctx0" brushRef="#br0" timeOffset="692.4587">22876 13494 823 0,'6'-2'405'16,"5"-3"-102"-16,8 2-215 0,8-1-25 15,3 0-37-15,6 4-54 16</inkml:trace>
  <inkml:trace contextRef="#ctx0" brushRef="#br0" timeOffset="838.486">23279 13635 924 0,'0'-2'463'0,"0"-3"-80"16,2 0-316-16,-2 4-75 15</inkml:trace>
  <inkml:trace contextRef="#ctx0" brushRef="#br0" timeOffset="1317.442">23744 13143 747 0,'-23'1'317'0,"-29"3"-167"0,-5 0-17 16,3 4-43-16,6 0-19 15,15 1-41-15,9 1-23 16,10-4-21-16,9 0-6 15,7 0 9-15,8-1 9 0,17-1 19 16,5 3 11 0,7 1-1-16,0 3-2 0,-11 5 1 15,-8-1 4-15,-20 7 23 16,-13 3 0 0,-16 5 0-16,-8 2-6 15,-1 0-27-15,1-2-6 0,13-5-7 16,7-5-4-16,8-8-6 15,7-1-5-15,9-5-3 16,7 0-2-16,16-1 4 16,6-3 4-16,1 4 3 15,2-4 1-15,-2 6-80 16,-2 0-136-16</inkml:trace>
  <inkml:trace contextRef="#ctx0" brushRef="#br0" timeOffset="1477.632">23884 13597 1180 0,'4'-4'560'0,"7"1"-205"16,-1-3-77-1,0 4-97-15,-2 1-48 16,-3-2-69-16,1 3-26 0,-3 2-6 16,-2-1-52-16,-1-1-406 15</inkml:trace>
  <inkml:trace contextRef="#ctx0" brushRef="#br0" timeOffset="7470.776">1847 11698 565 0,'6'-6'322'15,"3"-3"-49"-15,-4 6-55 16,-7 15-52-16,-13 13-24 0,-4 20-30 16,-6 9-17-16,-6 11-43 15,4 2-14 1,3-9-17-16,4-10-4 15,12-21-7-15,4-12-1 16,4-14 4-16,1-2 2 16,11-8 0-16,3-11 2 15,8-17-2-15,-1-12-4 16,-3-14 2-16,-4-2 2 16,-3-1 0-16,3 6 0 15,-3 10-6-15,4 11-2 16,-3 21 8-16,-5 4-3 15,-5 9-2-15,2 5-1 16,3 7-17-16,4 7 0 0,7 14 5 16,2 9 1-16,4 17 4 15,4 12 5-15,-2 7-7 16,3-1 0-16,-3-13-35 16,1-13-62-16,-5-19-122 15,-2-5-43-15</inkml:trace>
  <inkml:trace contextRef="#ctx0" brushRef="#br0" timeOffset="7671.2783">1732 11983 675 0,'5'-5'397'0,"7"-5"-14"15,16 2-253-15,13 1-41 16,23 3-54-16,3 4-18 16,1 7-124-16,-4 4-306 15</inkml:trace>
  <inkml:trace contextRef="#ctx0" brushRef="#br0" timeOffset="8089.988">2094 11321 1049 0,'6'0'423'16,"9"8"-266"-16,14 13-56 15,18 29-46-15,-1 11-6 16,-7 19-11-16,-11 14-5 15,-27 18-9-15,-11 6-4 0,-20-5-4 16,-3-11-1 0,-1-27-2-16,5-14-1 15,8-16-1-15,6-6-2 16,7-16-1-16,1-5-1 0,3-9-7 16,4-5-42-1,-3-4-206-15</inkml:trace>
  <inkml:trace contextRef="#ctx0" brushRef="#br0" timeOffset="10830.4921">2723 11627 628 0,'14'0'306'15,"12"-1"-118"-15,28-1-39 16,10 1-1-16,26-5-48 16,13 2-25-16,-2 0-44 15,0 0-12-15,-21 1-8 16,-16 3-9-16,-26 2-66 0,-8 5-60 16,-21 3-174-16</inkml:trace>
  <inkml:trace contextRef="#ctx0" brushRef="#br0" timeOffset="11114.4347">3134 11642 419 0,'0'-1'241'0,"-1"-2"-31"16,1 3-57-16,0 0-45 15,0 0-8-15,0 3-5 16,3 20 13-16,2 45-16 16,-9-21-8-16,2 16-23 15,1 4-19-15,2-3-18 16,5-6-5-16,2-14-8 0,1-13-1 16,5-9 2-1,-4-5 0-15,1-10-71 16,-3 1-83-16</inkml:trace>
  <inkml:trace contextRef="#ctx0" brushRef="#br0" timeOffset="11418.3215">3620 11816 563 0,'5'-1'303'0,"5"-2"-17"15,10 3-114-15,13 1-63 0,8 1-2 16,12 1-41-16,2 2-24 15,-8-2-25-15,-5 1-5 16,-14-3-15-16,-5 0-71 16,-5-1-267-16</inkml:trace>
  <inkml:trace contextRef="#ctx0" brushRef="#br0" timeOffset="11620.3364">3654 11979 496 0,'0'0'285'0,"6"3"-4"0,4-1-57 16,14 2-41-16,6-1-11 16,8-2-27-16,5 4-34 15,-4-2-45-15,-1 1-13 16,-5-1-33-16,-7-3-40 15</inkml:trace>
  <inkml:trace contextRef="#ctx0" brushRef="#br0" timeOffset="12477.5325">4652 11656 360 0,'-17'-7'275'0,"-17"-8"-5"16,11-5-76-16,5-4-41 0,14-2-86 15,10 0-26-15,14 3-14 16,6 2 2-16,9 5 8 16,8 7-2-16,5 9-10 15,0 7-9-15,-5 12-7 16,-12 1 1-16,-20 4 7 15,-11 1 1-15,-28 4-1 16,-12 4 0-16,-16 3-7 16,-1 0-3-16,9-5-5 0,11-5-2 15,20-9-13 1,7-3 0-16,13-2-2 16,5 0 4-16,7-3 9 15,7 2 2-15,6-4 3 16,8-2 0-16,7 1 0 15,7-3 0-15,1-1-1 16,-9-2 0-16,-8 0-1 0,-16-3-1 16,-6 3-2-16,-8 0-2 0,-4 0 1 15,0 4 3 1,-1-4 9-16,0 0 5 16,0 0 5-16,0 0 1 15,0 0 5-15,-4 0-2 0,4-1-6 16,0-2-5-1,-4-20-13-15,15-27-2 16,10 29-3-16,1 6 1 0,2 2 1 0,0 3-1 16,0 7 0-16,1 2 1 15,-8 8 9-15,-1 5 8 16,-4 7 9-16,-4 6 1 16,2 5-6-1,1 3-6-15,2 0-31 0,2-3-111 16</inkml:trace>
  <inkml:trace contextRef="#ctx0" brushRef="#br0" timeOffset="12777.0885">4424 12035 886 0,'6'-1'364'16,"13"-1"-187"-16,11 1-52 0,30 4-18 15,11-1-5-15,21 0-39 0,1 3-12 31,-4-2-24-31,1 5-9 0,-11-5-37 0,-3-1-61 16,-12 4-255 0</inkml:trace>
  <inkml:trace contextRef="#ctx0" brushRef="#br0" timeOffset="13412.6494">4568 12284 571 0,'-2'0'275'16,"-9"0"-94"-16,-1 6-88 0,1 9-65 16,0 2-7-16,8 11-8 15,10 3-2 1,6 1 5-16,3 0 1 0,10-5 3 15,0-8 4-15,5-7 1 16,6-4 3-16,-1-12 2 16,-3-5-1-16,-5-9 2 0,-4-6-1 15,-9-4 2 1,-6 0 10-16,-8 2 26 16,-3 5-1-16,-6 12-16 0,-2 2-19 15,-1 10-40-15,3 4-6 16,4 5-1-16,3 5 5 0,9 5 6 31,3 2 1-31,10 2 4 0,3-5 2 0,5-1 2 16,0-6 1-16,3-6 7 15,-1-7 5-15,-3-7 27 16,2-3 14 0,-4-12 34-16,-4 3 21 0,-8-5 17 15,-6-3 3-15,-16 2-23 16,0 0-25-16,-5 2-44 15,-3 4-22-15,2 5-148 16,2 6-1-16</inkml:trace>
  <inkml:trace contextRef="#ctx0" brushRef="#br0" timeOffset="21118.8721">5932 12056 769 0,'3'10'326'0,"-3"12"-170"16,-8 3-20-1,-11 7-34-15,-7-2-26 16,3-8-100-16,5-2-204 0</inkml:trace>
  <inkml:trace contextRef="#ctx0" brushRef="#br0" timeOffset="21737.9471">6411 11817 814 0,'-1'-1'357'0,"1"3"-186"16,-3 5-62-16,1 13-68 16,-5 7-19-16,1 14-11 15,-1 1-4-15,9-1 0 16,7-6 2-16,11-15 3 15,7-6 2-15,3-14 7 16,3-6 4-16,0-9 7 16,-4-8 5-16,-10-7 10 15,-7-1 6-15,-8 0 8 16,-2 2 0-16,-2 8-12 16,-3 6-16-16,0 11-41 15,-2 7-14-15,3 15-13 0,0 8 0 16,6 6 21-16,5 2 5 15,8-6 7 1,6-3 2-16,11-5 3 0,1-6 3 16,9-9 0-16,1-4 4 15,-8-10 10-15,-4-5 6 16,-11-8 27 0,-9-7 5-16,-7-3-1 0,-4-3-4 15,-5 2-27-15,-2 5-10 16,-3 9-40-16,-4 2-63 0,7 17-284 15</inkml:trace>
  <inkml:trace contextRef="#ctx0" brushRef="#br0" timeOffset="21985.49">7283 11790 1125 0,'15'-3'423'15,"17"-2"-317"1,4 1-35-16,-1 4-37 0,-1 0-8 16,0 3-15-16,-1 1-31 15,2-2-173-15,-5-2-194 16</inkml:trace>
  <inkml:trace contextRef="#ctx0" brushRef="#br0" timeOffset="22170.4583">7322 11941 425 0,'6'4'327'0,"3"0"46"16,17-2-109-16,2-5-21 0,16-4-71 0,1 2-45 31,-6-1-67-31,-1 4-20 0,-12 2-107 16,-7 2-200-1</inkml:trace>
  <inkml:trace contextRef="#ctx0" brushRef="#br0" timeOffset="23047.9876">7978 11778 582 0,'5'10'217'0,"5"24"-127"15,4 15-32-15,7 28 23 16,0 5 6-16,0 7-17 15,0-1-15-15,-1-12-18 16,-3-4-6-16,-1-21 1 16,0-13 6-16,-3-28 44 15,1-14 10-15,-3-31 2 16,1-15-6-16,-3-23-42 16,0-7-13-16,-3-22-13 0,1-10-5 15,-1-9-14 1,1-1-5-16,5 6-13 0,5 14-1 15,0 12 8 1,-7 5 5-16,-7 18 8 0,-3 7 1 16,-5 12-2-16,3 10-2 15,3 10-3-15,0 5-2 0,4 12-12 16,1 2-5 0,4 3-6-16,2 4 2 15,10 0 7-15,5 2 6 16,18-2 3-16,8-1 0 15,26-2-1-15,11 0 1 16,8 5 1-16,0 4 2 0,-14 4 5 16,-4 4 2-16,-19-1 2 15,-6-3 3-15,-13-3 1 16,-10-5 3-16,-11-3 7 0,-7-7 5 16,-9 3 6-1,-2-1 2-15,-3 0-7 16,0 5-6-16,-3-3-19 0,1 8-13 15,1-2-14 1,0 0-3-16,-6 20 7 16,-11 39 8-16,18-18 15 15,1 3-30-15</inkml:trace>
  <inkml:trace contextRef="#ctx0" brushRef="#br0" timeOffset="23671.9823">8679 11338 593 0,'1'-2'312'15,"2"0"-103"-15,-3 8-127 16,-2-6-35-16,1 16-36 16,-1 55 11-16,-3-15 9 15,-2 1 5-15,-1-8-7 16,-2-8-3-16,8-7-5 0,3-6-3 16,5-10 3-16,4-4 6 15,3-16 5-15,2-5-1 16,10-6-6-16,0-5-5 15,2-5-12 1,1 3-2-16,-11 5 1 0,-2 1 0 16,-6 9 1-16,-9 0-5 15,-5 4-9-15,-3 7-4 16,-9 1-1-16,1 6 5 0,-2 2 5 16,-1-3 0-16,5 3 0 15,2-3-2-15,9 1-4 16,1-5 2-16,11-1 14 15,3-2 7-15,13-1 11 16,4 0 1-16,0-1-14 16,6-1-4-16,-7-1-135 15,3 1-261-15</inkml:trace>
  <inkml:trace contextRef="#ctx0" brushRef="#br0" timeOffset="23945.6603">8356 12029 650 0,'4'-5'318'15,"19"1"-75"-15,13-1-92 0,21 1-27 16,19 4-18-16,10-3-40 16,-1 6-15-16,-11-1-21 15,-13 3-9-15,-12 0-39 16,-12-5-77-16</inkml:trace>
  <inkml:trace contextRef="#ctx0" brushRef="#br0" timeOffset="24648.2265">8480 12307 537 0,'3'-2'261'0,"3"2"-89"0,2 1-47 0,5 8-32 16,-1 7-4 0,0 5-15-16,-3 5-4 15,-7 7-18-15,-4-5-8 0,-7 1-9 16,-2-8-2 0,2-12-6-16,5 0 4 0,1-11 14 15,3-5-3-15,6-11-14 16,3-8-13-16,11-6-21 0,5 1-2 15,8 2 5 1,-1 5-3-16,-3 9-4 16,-5 8-2-16,-5 13-2 0,-4 5 6 15,-2 12 7 1,-2 1 3-16,-8 1 4 16,-2 0 2-16,-4-5 2 15,-3-6 0-15,1-9 2 16,1-1-7-16,4-12-11 15,1-7-2-15,12-11-8 16,0-5 6-16,7-2 6 16,3 3 0-16,-3 8 6 15,-1 5 4-15,0 9 9 0,-1 4 2 16,-6 10 0-16,0 5-2 16,2 10-1-16,-8 9 4 15,0 7 9-15,-2 3 4 16,-3-3 2-16,3-4-3 15,3-8-8-15,0-5-2 0,1-11-82 16,0-2-430 0</inkml:trace>
  <inkml:trace contextRef="#ctx0" brushRef="#br0" timeOffset="27816.0665">9630 11863 521 0,'-3'0'289'0,"-2"0"-59"16,4 0-57-16,1 0-49 15,6-1-20-15,24 0-26 16,56 2-9-16,-30-1-35 16,4 0-12-16,-5 2-10 0,-6-2-9 15,-19 0-105-15,-3 0-94 16</inkml:trace>
  <inkml:trace contextRef="#ctx0" brushRef="#br0" timeOffset="27985.3993">9666 12028 512 0,'1'0'303'0,"1"1"-15"16,17-1-84-16,9 0-34 16,13 0-38-16,9 0-41 15,3-5-51-15,2 2-12 16,0 1-170-16</inkml:trace>
  <inkml:trace contextRef="#ctx0" brushRef="#br0" timeOffset="28685.6497">10427 12036 463 0,'-2'1'211'0,"3"9"-57"0,-1 7-74 16,5 14-25-16,4 13 27 16,-1 6 5-16,4 3-4 15,0-2-21-15,2-4-5 16,1-16-9-16,1-5-1 16,-2-17 11-16,-1-8 9 15,1-9 4-15,-1-9-3 16,0-15-20-16,-5-9-12 15,-7-15-11-15,-1-9-1 16,-5-25-42-16,4-10-21 16,8-10-16-16,6-1-3 0,10 18 32 15,1 11 16-15,-1 13 10 16,-6 4 3-16,-3 7 2 16,-2 5-1-16,-1 9-3 15,7 7-1-15,-5 10-7 16,6 3-6-16,3 9-8 15,0 2-3-15,18 6 3 16,3 2 4-16,12 2 10 16,12 3 4-16,3 0 2 15,2 0 0-15,1 0 1 0,-2 0 0 16,-8 0 0-16,-1 0 0 16,-7 2 0-16,-6-1-1 15,-8 4 1-15,-6-3-4 16,-9 3-2-1,-7 3-3-15,-7 1-7 16,-1 6-2-16,-5 3-1 0,-1 3 5 0,-3 10 9 16,-6-1 7-16,3 8 9 15,-1 0 0-15,2-7-90 16</inkml:trace>
  <inkml:trace contextRef="#ctx0" brushRef="#br0" timeOffset="29353.4899">11273 11495 281 0,'10'-3'230'0,"7"-6"10"16,-8 5-33-16,-3 3-22 16,-10 0-66-16,-2 1-31 15,5 0-55-15,-9-1-22 16,-41 2-11-16,25-1 2 0,-4 0 1 16,3 2-2-1,-5-4 3-15,6 2 0 16,7 0-3-16,2-3-1 0,3 6-7 0,1 6-5 15,3 6-7 1,2-1 10-16,0 7 13 0,-1-2 7 16,5 5 8-1,0 3-9-15,9-9-4 16,1 3-1-16,6-10 7 16,3-5 4-16,5-4 6 15,3-8 0-15,4-2-6 16,3 2-6-16,3 5-11 15,-3 2-5-15,1 7-1 0,-7 1 2 16,-5 6 3-16,-1 0 2 16,-10 4 1-1,-2 0 1-15,-13 0 10 16,-3-2 3-16,-9-3 10 0,-7-4 2 16,-3-10-4-1,-7-2-26-15,4-5-126 16,5 0-129-16</inkml:trace>
  <inkml:trace contextRef="#ctx0" brushRef="#br0" timeOffset="29778.3019">10844 12054 326 0,'7'0'242'0,"8"-3"8"16,19-1-55-16,8 2-17 16,25-1-37-16,5-3-21 15,5 2-30-15,7 3-19 0,-10-2-29 16,-7 2-10-1,-16 2-16-15,-12-1-2 0,-20 0-1 16,-6 0-14-16,-7 0-223 16</inkml:trace>
  <inkml:trace contextRef="#ctx0" brushRef="#br0" timeOffset="30731.9222">11034 12283 545 0,'-12'-4'260'0,"-16"0"-91"15,-4 0-27-15,-7 5-51 16,1 5-23-16,6 4-47 16,9 8-15-16,13 6-17 15,3 4-2-15,13 6 4 16,3 1 2-16,15-2 5 15,11-3 4-15,8-10 13 16,4-10 8-16,-1-13 43 0,-2-7 19 16,-14-15 32-1,-11-3 7-15,-16-8-24 0,-10-1-12 16,-19 3-42-16,-6 5-17 16,-11 14-28-1,0 3-10-15,8 12-144 16,0 3-182-16</inkml:trace>
  <inkml:trace contextRef="#ctx0" brushRef="#br0" timeOffset="30961.2165">11229 12555 776 0,'-3'-3'435'0,"2"2"-94"0,0 0-150 0,1 1-54 15,0 0-84-15,0-1-31 16,0 0-132-16,0 0-169 16</inkml:trace>
  <inkml:trace contextRef="#ctx0" brushRef="#br0" timeOffset="31376.1121">11398 12313 537 0,'-4'-10'318'0,"-2"-10"-36"0,13 6-125 15,7-1-25 1,11 7-25-16,8-1-10 16,4 2-30-16,2 7-15 15,-3 3-37-15,-1 11-15 16,-15 4-10-16,-11 3-1 0,-13 6 3 15,-15 1 5-15,-10 13 8 16,-3-4 2 0,1-5 0-16,4-6-2 0,16-13-5 15,7-2 1-15,16-9 3 16,10-2 2-16,12-4 2 16,4 2 0-16,4 0 2 15,-5 1 2-15,-8 1 1 16,-2 0 2-16,-7 1-23 15,8 5-70-15</inkml:trace>
  <inkml:trace contextRef="#ctx0" brushRef="#br0" timeOffset="39085.4364">12073 11976 444 0,'4'0'227'15,"6"-2"-30"-15,13-3-120 16,10-1-10-16,15 2-17 16,2-1-12-16,8-1-24 0,-1 5-3 15,-15 1-3-15,-6 0-26 16,-16 8-104 0,-7-1-85-16</inkml:trace>
  <inkml:trace contextRef="#ctx0" brushRef="#br0" timeOffset="39300.3064">12145 12080 349 0,'-2'4'190'0,"5"1"-3"15,5 0-21 1,14-1-11-16,7-4-4 15,13 0-36-15,6-2-22 0,1 2-39 16,-4-1-9-16,-15 1-14 0,-3 0 11 31</inkml:trace>
  <inkml:trace contextRef="#ctx0" brushRef="#br0" timeOffset="40444.2116">13294 11734 294 0,'13'-1'207'0,"6"-3"-1"0,-9 1-15 16,-5 1 0-16,-7-2-24 0,-3 2-25 16,4 1-70-1,-1-1-34-15,-26 0-32 0,-28-2-1 16,25 4-3-1,4 0 0-15,5 5-2 16,-5 0 0-16,6 3-4 16,0 4 0-16,-2 0-2 15,5 4 0-15,1 4 0 16,1 0 0-16,8 0 0 16,2 0 1-16,4-3 0 15,2-4 1-15,0-9 5 16,5-1 4-16,6-8 5 15,7-2 0-15,7-3-4 16,1 1 0-16,8 5 4 16,-3 4 2-16,1 7 1 15,4 7-1-15,0 8-8 16,1 6-2-16,-12 3-1 0,-7-1 0 16,-16-5 1-16,-8 0 4 15,-15-3 5-15,-8-1 2 16,-8-3 4-16,-1-3 1 15,-3-3 2-15,-1-7 0 16,-1-5-1-16,3-6-2 0,12-6-5 16,6 4-2-1,15-1-19-15,6 2-8 16,10 1-110-16,7-1-146 0</inkml:trace>
  <inkml:trace contextRef="#ctx0" brushRef="#br0" timeOffset="41166.5827">13879 11739 420 0,'0'-3'256'0,"0"2"-62"15,3 7-83-15,-3-6-77 16,1 9-16 0,12 54 21-16,-9-27 3 0,7 1-8 15,-3-6-6-15,1-11-2 16,5-3 3-16,1-17 9 16,1-5 1-16,0-16-1 15,0-11-6-15,2-3-13 16,-2 0-3-16,3 6 9 0,1 6-3 31,3 12-6-31,-1 4 0 0,-1 10-17 0,-5 8 0 16,1 4-88-1,-4 4-144-15</inkml:trace>
  <inkml:trace contextRef="#ctx0" brushRef="#br0" timeOffset="41467.4148">14392 11802 786 0,'0'0'318'0,"1"1"-193"15,-2 4-32-15,-1-5-30 16,1 0 8-16,-1 18-3 16,-46 33-13-16,21-30-22 0,-1-2-5 15,3-7-4 1,1-7-1-16,5-6-4 0,6-4-5 15,4-3-10 1,5-2-4-16,4 1-6 0,2 0-3 16,6 0-2-16,1 2-4 15,5 7-3-15,-1 2 0 16,2 10 2-16,1 4 4 16,4 4 9-16,3 5 3 15,3-3-21-15,3-4-80 0</inkml:trace>
  <inkml:trace contextRef="#ctx0" brushRef="#br0" timeOffset="41885.5692">14628 11924 573 0,'-1'-8'288'0,"0"-7"-81"15,-6-3-35-15,-3-3-44 16,-2 2-23-16,-5 7-48 15,-1 4-23-15,2 8-34 0,-1 5-10 16,2 10-9-16,4 4 2 16,6 5 5-16,5 3 5 15,12 0 6-15,2-3 1 16,8-6 6 0,1-7 2-16,-4-8 6 0,2-8 2 15,-6-13 4 1,-2-8 0-16,1-11-3 15,-1-2-2-15,-5-6-2 0,4-1 0 0,-8-5-1 16,-6 2 0 0,-1 8 22-16,-5 9 8 15,1 18 4-15,6 10-10 0,-2 9-34 16,0 7-10 0,2 11-9-16,-5 2 6 0,8 13 7 15,-1 5 0-15,3 10 2 16,3 7 1-16,1-3 8 15,3-7-52-15,-1-8-273 16</inkml:trace>
  <inkml:trace contextRef="#ctx0" brushRef="#br0" timeOffset="42155.939">13890 12104 708 0,'13'1'275'16,"24"-1"-177"-16,16 0-21 15,19-1 6-15,14-2-14 16,10 3-26-16,7 1-8 15,1-1-10-15,-10 2-5 16,-18-1-50-16,-10 1-48 16,-20 5-171-16</inkml:trace>
  <inkml:trace contextRef="#ctx0" brushRef="#br0" timeOffset="42696.0063">14417 12368 534 0,'-5'-5'257'16,"-11"-3"-85"-16,-5 0-39 15,-6 4-48-15,-5 1-15 16,-1 3-31-16,2 7-11 16,9 1-14-16,3 3-6 0,13 3-9 15,7-1-2-15,9 3 1 16,11 2 2 0,11 3 2-16,3-2 0 0,3 2 0 15,-2 1-1 1,-10-3 0-16,-4 4 0 0,-15-3 2 15,-12-4 2-15,-18 3 28 16,-9-4 18-16,-15-5 31 16,-4 0 9-16,5-10-14 15,6-4-13-15,11-7-25 16,9 0-31-16,9-5-207 16</inkml:trace>
  <inkml:trace contextRef="#ctx0" brushRef="#br0" timeOffset="47760.8942">15475 11896 449 0,'16'-8'241'0,"12"-7"-50"0,3 4-24 16,-3 12-42-16,-5 7-23 16,-8 13-30-16,-7 4-10 15,-15 11-14 1,-6 3-4-16,-6-2-10 0,-5-4-9 16,12-11-12-16,2-7-2 0,10-11 3 15,8-5 0 1,8-17-2-16,2-4 0 0,4-1-8 15,-4 0-1-15,-5 6 3 16,-2 0 3-16,-5 5 0 31,-2 3 1-31,-5 2-11 16,-1 8-8-16,-2 10-6 16,0 4-3-16,7 11 6 15,5-2 4-15,4-5 5 16,14-3 2-16,11-3-78 0,3-3-63 15,11-3-156-15,-1-7-28 16,-5-6 83-16,-3-5 63 16,-4-6 166-16,-3 0 54 15,-7-2 84-15,-4 6 36 16,-10 1 41-16,-4 10-6 16,-10 7-43-16,1 0-12 15,-7 8-21-15,-5 1-14 0,-6 1-33 16,-10-1-22-16,-4-2-26 15,-1-1-8-15,-5-8-20 16,7-4-25-16,10-7-37 16,5-3-14-16,15-2-6 15,4 0 19-15,13-4 26 16,5 0 13-16,6 5 19 16,-1 2 6-16,-3 9 20 15,0 5 10-15,-10 0 16 16,5 9 2-16,-8 4-8 15,2-2-7-15,1 6-12 16,-2-8-4-16,5-2 0 16,0-5 1-16,3-6 5 15,-2-8 2-15,6-7-2 16,-3-1 0-16,-2-6-4 16,-3 7-2-16,-11 5-5 15,-1 3-9-15,-4 15-1 0,-2 4 0 16,-1 8 5-16,2 7 6 15,5 1 7-15,6 0-82 16</inkml:trace>
  <inkml:trace contextRef="#ctx0" brushRef="#br0" timeOffset="48210.2974">17260 11931 369 0,'-1'2'257'16,"-7"9"41"-16,-8 4-70 0,-16 7-59 16,-3 2-52-16,-9-6-77 15,7 1-14 1,4-10-11-16,6-7-7 0,9-4-39 16,-3-10-19-16,7-6-18 15,1 2 4 1,8 0 39-16,5-4 28 15,5 10 40-15,5-2 13 16,5 12 10-16,2 12-4 16,5 5-11-16,-2 6-8 15,-2 8-8-15,3-3-6 0,-6 1-10 16,2-2-3-16,-1-8-89 16,-6-7-139-16</inkml:trace>
  <inkml:trace contextRef="#ctx0" brushRef="#br0" timeOffset="48613.1231">17096 11802 917 0,'-3'-5'411'16,"0"-4"-191"-16,2 9-184 0,2 2-39 16,10 11-35-16,3 6-37 0,10 9-84 15,4 7-36 1,-1 2-6-16,0-1 32 15,-5-6 139 1,0-3 74-16,2-7 78 16,1-3 15-16,-1-3 25 0,2-4-22 15,-3-5-39 1,1-5-1-16,-4-6-28 0,1-2-13 16,-6-6-19-16,-1-3-6 0,-4-1-7 0,-8-6-1 15,-7 5-9-15,-5 3-6 31,-10 4-11-31,-3 5-2 0,-5 8-5 0,1 5 0 32,4 11-7-32,4 1-1 15,10 5 0-15,4 6 1 16,9-1 6-16,5 6 3 0,7 0 3 16,3 0 1-16,0-3 3 15,0-1 3-15,-7-7 0 16,0-1-61-16,-7-13-376 15</inkml:trace>
  <inkml:trace contextRef="#ctx0" brushRef="#br0" timeOffset="48912.9196">17906 12056 1764 0,'-18'9'64'0,"3"-2"-23"16,-22 7 42-16,-3-3-27 16,1-3-30-16,2-6-8 15,8-3-52-15,3-6-33 16,7-5-31-16,5-1-4 16,9-2 41-16,8 1 24 15,9 1 22-15,4 5 15 16,9 8 19-16,-1 0 9 0,5 12 6 15,0 2-10 1,-4 4-15-16,-2 4-2 0,-8 2 13 16,0-1-69-16</inkml:trace>
  <inkml:trace contextRef="#ctx0" brushRef="#br0" timeOffset="49393.4599">18513 11575 608 0,'12'3'274'15,"27"4"-136"-15,13-2-10 16,23 1-31-16,10 2-19 16,1 0-25-16,-7 1-12 15,-28-6-19-15,-13-3-4 0,-19-3-43 16,-5-4-45-1,-9 0-142-15,-8 1-111 0</inkml:trace>
  <inkml:trace contextRef="#ctx0" brushRef="#br0" timeOffset="49571.1052">18889 11630 379 0,'-4'7'186'0,"-2"12"-47"0,1 5-18 0,7 8 8 16,3 9 3-1,-1 13-8-15,3 1-13 16,-3 6-42-16,-2-7-15 16,0-13-24-16,-2-2-4 15,-2-17-8-15,2 0-1 16,0-5-1-16,0-7-85 16</inkml:trace>
  <inkml:trace contextRef="#ctx0" brushRef="#br0" timeOffset="49802.5631">19200 11828 872 0,'15'-3'350'15,"11"1"-197"-15,15 1-113 0,5 1-6 16,-2 1-15-16,-1 1-9 16,-13 0-7-16,-4 2-40 15,-5 0-202-15</inkml:trace>
  <inkml:trace contextRef="#ctx0" brushRef="#br0" timeOffset="49968.5361">19266 11969 641 0,'9'4'328'0,"13"4"-103"15,9-1-19-15,10-3-55 16,0 3-45-16,-1-3-52 16,-5 0-10-16,-4-5-283 15</inkml:trace>
  <inkml:trace contextRef="#ctx0" brushRef="#br0" timeOffset="50829.3722">20067 11635 453 0,'-18'-7'283'15,"-12"-6"-43"-15,8-2-85 16,5-2-28-16,15-4-78 16,10 0-23-16,18-2-24 15,5 3 5-15,10 5 17 16,3 4 4-16,0 11 1 16,0 9-12-16,-12 11-15 15,-12 3 0-15,-25 4 8 16,-14-1 5-16,-24 5 6 15,-4 3-2-15,1 0-11 16,5-1-3-16,19-8-5 16,12-6 0-16,16-4 0 15,9-2 4-15,13-7 1 16,8 0 2-16,8-4-3 0,3 0-2 16,2 2 1-16,-5-3 0 15,-6 0 1-15,-6-1 0 16,-13-5 2-16,-4 0 2 15,-12 1-2-15,-3 0 0 0,0 4-8 16,-1 0-5-16,-1 0-2 16,2 0 2-1,-1 0 6-15,0 0 2 0,0 0 2 16,0 0-2-16,0 0-20 16,-1-2-6-16,1 1-3 15,1-14 2-15,20-37 18 16,-3 34 5-16,-2 2 21 15,1 5 19-15,-10 8 7 16,2 2 4-16,-1 7-7 16,-3 6-9-16,4 10-2 15,3 5-3-15,-2 5-10 16,3-1-2-16,-5 0-110 0,-3-1-203 16</inkml:trace>
  <inkml:trace contextRef="#ctx0" brushRef="#br0" timeOffset="51083.274">19923 12018 790 0,'7'-4'343'0,"13"2"-141"15,11 1-58 1,27 1-2-16,15 2-4 0,23 1-37 16,5 1-18-16,-11-5-37 15,0 1-19 1,-15 1-19-16,-6-1-32 0,-8 2-107 16,-15-2-93-16</inkml:trace>
  <inkml:trace contextRef="#ctx0" brushRef="#br0" timeOffset="51785.8079">20481 12186 426 0,'2'-1'256'16,"0"-2"10"-16,3 2-39 0,-5 1-57 0,-1-1-34 15,0 0-72-15,0 1-31 16,-12 0-26-16,-35 0-1 16,12 1-4-1,-1 1-3-15,-2 1-15 16,2 5-9-16,7 1-8 15,6 1-1-15,5 0 13 0,3-2 8 16,6-1 7 0,3-2 0-16,5 3-2 15,2-1 0-15,4 0 4 16,1-2 3-16,2-3 10 16,0 0 6-16,1-4 6 15,2 0 2-15,5-3-4 16,1 2-5-16,8 3-8 0,1 0-3 15,1 4 1-15,1 3 2 16,-2 4 4-16,0 1 2 16,1 4 0-16,-4 4-3 15,-4 2-3-15,-6 1-1 16,-13 0 7-16,-4-1 9 16,-14 2 24-16,-2-1 9 0,-14-4 4 15,-5-4-2-15,-9-14-15 16,0-2-8-16,8-9-10 15,7-6-6 1,14 3-15-16,9-4-34 0,11 0-119 16,0 1-130-16</inkml:trace>
  <inkml:trace contextRef="#ctx0" brushRef="#br0" timeOffset="53233.0591">21456 11900 561 0,'-2'-1'266'0,"-5"-10"-104"16,3 6-35-16,-6 1-46 16,-4-4-10-1,-4 8-27-15,-3 2-5 0,-2 3-17 0,4 5-13 16,6 2-15 0,1-3-8-1,14 3-4-15,7 3 4 0,10 4 11 16,8 2 5-16,1 1 6 0,3 1-1 15,-7-3-2-15,-3 0-2 16,-9 0 4-16,-9-4 11 16,-11-1 27-16,-6-3 14 0,-14-8 7 31,-1 1-4-31,-4-12-19 16,-3-5-10-16,12-5-22 15,3-4-44-15,15 5-153 16,6 2-180-16</inkml:trace>
  <inkml:trace contextRef="#ctx0" brushRef="#br0" timeOffset="53624.0933">21606 11998 480 0,'-2'-1'269'16,"-3"0"-44"-16,5-1-94 0,0 1-67 15,0 1-19-15,27 1-16 16,36 4 7-16,-24-6-5 16,-2-4-3-16,-8-4-1 15,-7 1 0-15,-12-5 3 16,-7 1 3-16,-8 0-3 15,-10-3-5-15,-13 9-6 16,-5 3-3-16,-8 11-4 16,1 7-1-16,5 7-5 15,3 1-4-15,14 0-4 16,4-2-2-16,14-1 4 16,8 0 5-16,14-5 16 15,8-1 4-15,14-7 3 0,6-1-3 16,1-4-61-1,1 2-104-15</inkml:trace>
  <inkml:trace contextRef="#ctx0" brushRef="#br0" timeOffset="53938.7435">22201 11982 630 0,'-4'-7'348'15,"-6"-5"-82"-15,-8-4-78 0,-5 2-30 16,-9 7-51-16,-3 4-31 16,0 8-46-16,2 6-14 15,5 3-23-15,4 6-4 16,10 3-5-16,6-1-3 15,9 3 3-15,5-1 4 16,10-5 10-16,6-2 5 16,10-5 8-16,5-1 2 15,2-10-42 1,-1-2-62-16</inkml:trace>
  <inkml:trace contextRef="#ctx0" brushRef="#br0" timeOffset="54203.5245">22392 12128 740 0,'0'1'378'0,"-1"-2"-116"0,1 1-136 0,-1 0-35 15,0 0-46 1,1 0-8-16,0 0-9 16,0 0 0-1,0 0 0-15,0-1-2 0,0 1-4 16,0 0-2-16,0 0-132 16</inkml:trace>
  <inkml:trace contextRef="#ctx0" brushRef="#br0" timeOffset="61019.5336">1648 13206 693 0,'2'-5'336'16,"-1"-5"-101"-16,0 3-42 15,4 13-38-15,-4 8-44 16,5 24-58-16,2 15-7 0,-2 21-8 16,1 8-1-16,-4-4-10 15,-2-8-7-15,-1-14-6 16,0-10-1-16,0-12-3 15,4-1-3-15,0-9-98 16,4-6-97-16</inkml:trace>
  <inkml:trace contextRef="#ctx0" brushRef="#br0" timeOffset="61484.175">1538 13258 713 0,'3'-6'312'15,"7"-8"-125"-15,5 1-60 16,15 0-28-16,10 0 7 15,12 7-20-15,6 3-17 0,5 5-26 16,-6 5-13-16,-16 8-19 16,-11-1-4-16,-26 7 4 15,-11 0 1-15,-18 2 7 16,-7 3 4-16,-5-4-3 16,3-2-1-16,11-10-5 15,8-3-3-15,15-8-20 16,7-2-4-16,18 2-7 15,11 1-3-15,14 13 15 16,2 2 1-16,-7 15 1 0,-11 2 2 16,-24 6 2-1,-6 1 2-15,-28-3 9 16,-10-2 4-16,-20-8 5 0,-7-4 0 16,4-7-3-1,9-3-36-15,20-12-125 0,14 0-172 16</inkml:trace>
  <inkml:trace contextRef="#ctx0" brushRef="#br0" timeOffset="61970.5958">2026 12866 770 0,'13'9'311'0,"29"25"-176"0,16 15-34 16,9 25-6-1,7 16-18-15,-25 25-31 16,-18 16-10-16,-40 1-9 16,-22-2-1-16,-14-24 2 15,-7-19 4-15,9-18 17 16,2-15 5-16,6-20-3 0,10-5-6 16,5-16-24-16,8-2-22 15,-1-9-203-15</inkml:trace>
  <inkml:trace contextRef="#ctx0" brushRef="#br0" timeOffset="65526.2476">3295 13200 539 0,'-6'-9'310'16,"0"-10"-50"-16,-19 0-63 0,-7 2-6 15,-6 5-34-15,-13 1-28 16,6 8-65-16,0 6-29 16,4 8-42-16,10 10-14 15,15 15-14-15,10 2-3 16,20 6 6-16,10 1 8 16,15-5 17-16,9-7 8 15,9-10 9-15,2-5 2 0,-19-11 1 16,-6 0-1-1,-19-4 1-15,-11-1 7 0,-14-2-4 16,-11-1-1-16,-17 1-5 16,-7 1-10-16,-5 7-2 15,4 7-4-15,6 6-5 16,5 6-3-16,17 8-5 16,6 0-2-16,18 2 0 15,10-3 3-15,11-8 9 16,3-4 5-16,11-8 6 15,8-9 4-15,4-6 3 16,3-8 3-16,1-7 3 16,-8-4 1-16,-5-5 5 15,-8-1 0-15,-17-2 1 0,-8-1 0 16,-10 9 12 0,-3 5 3-16,-5 13-14 15,2 5-10-15,-3 9-22 16,-1 5-9-16,4 9 4 0,3 0 7 15,5 5 5-15,7-1 5 16,1-6-110-16,0-5-68 0</inkml:trace>
  <inkml:trace contextRef="#ctx0" brushRef="#br0" timeOffset="65676.2392">3457 13275 801 0,'-2'-7'372'0,"2"-3"-168"16,-2 1-76-16,2 8-119 15,-1 2-50-15</inkml:trace>
  <inkml:trace contextRef="#ctx0" brushRef="#br0" timeOffset="65900.9837">3592 13499 630 0,'5'8'305'0,"7"10"-107"0,-2 0-39 15,1 9-61-15,0 0-24 16,-1-2-38-16,3 1-3 16,0-14-2-16,0-2 3 15,-1-8 19 1,4-6 2-16,2-7-3 0,1-5-4 0,3-8-18 15,-1 2-43 1,-2-4-165-16,-1 1-267 16</inkml:trace>
  <inkml:trace contextRef="#ctx0" brushRef="#br0" timeOffset="66340.3014">4205 13508 658 0,'-4'14'309'0,"-6"17"-120"15,-5-3-22-15,-8-2-53 16,-2 0-26-16,-3-9-42 16,1-2-11-16,1-9-8 15,6-6-3-15,10-3-22 16,3-5-9-16,7-4-19 31,6 2-2-31,2-2 9 16,-1-1 4-16,7 6 6 15,-2 0-2-15,3 7 1 16,3 6 5-16,-5 4 16 16,1 5 6-16,-1 5 9 15,2 0-4-15,2-3-10 16,4-2 0-16,5-9 0 16,3-5 2-16,4-6 5 0,-1-5 2 15,-3-8 1-15,-1-2-2 16,-2-6-3-16,-2-4 0 15,-5 3-3-15,-3 0 0 16,-8 6 11-16,-4 10 9 16,-9 2-3-16,5 13 3 15,0 16-7-15,0 2-11 0,13 16 0 16,-7-8-4-16,8 3-2 16,0-5-18-16,5-5-219 15</inkml:trace>
  <inkml:trace contextRef="#ctx0" brushRef="#br0" timeOffset="66954.3264">5478 13386 612 0,'-2'15'273'15,"-1"11"-143"-15,-6 16-36 16,-2 5 5-16,6 6-25 15,3-2-12-15,11-4-20 16,4-6-12-16,8-10-5 16,6-5 1-16,7-15 5 0,3-8 3 15,1-11 5-15,-4-9 1 16,-7-11 0-16,-4-5-1 16,-9-7 1-16,-2-2-3 15,-11-6-8-15,-1 5-5 16,-5 9 17-16,2 8 8 15,-1 20-16-15,3 9 1 16,1 16-29-16,5 9-11 16,5 12 11-16,1-3 0 15,6 9-1-15,0-5 2 0,-1-1 1 16,-2-1 1-16,-7-9-4 16,1-1-51-1,6-10-237-15</inkml:trace>
  <inkml:trace contextRef="#ctx0" brushRef="#br0" timeOffset="67487.3082">5909 13780 818 0,'4'1'342'16,"0"6"-180"-16,-1 4-35 15,0 7-28-15,-3 6-6 16,0 4-29-16,1-1-12 0,0-7-22 16,-1-5-6-1,0-8-3-15,1-6 7 0,4-10-3 16,10-6-7-16,1-10-9 15,0-2-10 1,9 2-5-16,-4 2 1 16,2 8-2-16,1 3-2 0,-9 10 0 15,-1 4 3-15,-7 10 7 16,1 2 4-16,-6 4 3 16,-2 1 1-1,-1-4-1-15,-3-2 1 16,1-6-9-16,3 0-4 0,3-13-25 15,2-6-6-15,6-8 6 16,0-6 0 0,5 5 18-16,3 0 4 0,-1 8-3 0,1 5 2 15,-4 10 2 1,-6 7 5-16,-4 8 6 16,-1 6 2-16,-5 6 4 0,1 1-3 15,-1-1-83 1,0-5-134-16</inkml:trace>
  <inkml:trace contextRef="#ctx0" brushRef="#br0" timeOffset="67831.2331">6564 13794 619 0,'2'9'310'16,"-2"14"-114"-1,-2 5-28-15,-10 5-67 0,-3 2-26 0,-4-5-28 16,-5-5-9-16,4-8-7 16,-1-8-3-1,1-8-26-15,3-5-20 0,4-11-44 0,1-3-16 16,8-6 1-16,5 0 16 31,5 4 32-31,6 4 23 16,6 4 45-16,-1 4 19 0,3 8 31 0,-2 4 3 15,-4 10-1-15,0 4 0 16,-2 8-7-16,-1 1-11 16,1-3-25-1,3-1-11-15,1-8-37 16,1 1-43-16,-2-12-130 16,-1-4-183-16</inkml:trace>
  <inkml:trace contextRef="#ctx0" brushRef="#br0" timeOffset="67987.2086">6694 13885 759 0,'11'0'382'15,"12"5"-119"-15,3 6-127 0,3 5-32 16,-5 6-46-16,0 3-15 16,-7-5-22-16,0 2-4 15,-5-7-53-15,-4-8-44 16,1-10-251-16</inkml:trace>
  <inkml:trace contextRef="#ctx0" brushRef="#br0" timeOffset="68107.1345">6906 13861 785 0,'-2'2'368'0,"-9"5"-129"16,-4 4-53-16,-4 8-69 16,-5 5-27-16,-5 3-56 15,6 4-10-15,0-4-232 16</inkml:trace>
  <inkml:trace contextRef="#ctx0" brushRef="#br0" timeOffset="68452.5807">7258 13596 693 0,'15'-3'367'0,"9"1"-45"16,13 2-231-16,3 0-16 0,5-1-40 15,2 2-14-15,-3 3-8 16,-1-1-36 0,-12 3-197-16</inkml:trace>
  <inkml:trace contextRef="#ctx0" brushRef="#br0" timeOffset="68643.3181">7348 13702 957 0,'12'0'408'0,"14"0"-239"15,1 1-25 1,15 2-71-16,-3 0-22 15,7-1-79-15,3 2-22 16</inkml:trace>
  <inkml:trace contextRef="#ctx0" brushRef="#br0" timeOffset="69302.0377">7975 13606 586 0,'-5'-4'353'0,"4"0"-59"15,0 8-162-15,0-4-44 16,0 0-67-16,-6 18-12 0,-8 40 18 16,17-25 2-16,18 2 3 15,1-4 1-15,12-9 0 16,5-7 0 0,3-13 2-16,1-7 2 15,-3-11-1-15,-6-2 2 0,-11-5-3 16,-6-3-3-16,-10 3-7 15,-6 0-5 1,0 9-12-16,-1 6-10 16,-5 8-18-16,3 5-5 0,-2 9-5 15,-2 5 5 1,5 8 10-16,4 4 4 0,11 1 7 16,4 1 2-16,9-8 5 15,1-8 2-15,3-11 4 16,6-6 5-16,-3-14 11 15,2-4 10-15,-8-11 20 16,-9-2 1-16,-11-2-8 16,-8 5-13-16,-10 5-48 15,-2 6-44-15,0 14-157 16</inkml:trace>
  <inkml:trace contextRef="#ctx0" brushRef="#br0" timeOffset="69731.5322">8880 13535 757 0,'-4'-1'413'0,"-6"3"-61"0,2 7-194 15,-1 14-108-15,-2 7 0 0,1 5-7 16,1 7-11-16,-11 0-10 15,4 2-7 1,-1-6-7-16,0-8 1 0,12-15 2 16,2-10 4-16,8-12 3 15,2-11 0-15,3-11-7 16,1-7-3-16,-1-7 3 16,4-3 1-16,2-13-1 15,0-3-2-15,1-3-8 16,-2 7-4-16,3 23-1 15,2 14-1-15,-2 24 4 16,1 12 3-16,-2 15 6 16,-1 11 3-16,4 8 7 15,1 2 3-15,0 2-1 16,1-4-3-16,-3 1-5 16,-1-3-2-16,-2-6-1 15,-2-6-20-15,-3-8-59 16,0-10-48-16,-3-9-154 15</inkml:trace>
  <inkml:trace contextRef="#ctx0" brushRef="#br0" timeOffset="69934.7924">8798 13713 664 0,'4'-2'330'16,"6"-1"-92"-16,8-3-68 15,14 1-43-15,15-1-8 16,7 4-21 0,5 2-32-16,-6 2-11 0,-11 4-19 15,-10 0-8-15,-13 2-174 16</inkml:trace>
  <inkml:trace contextRef="#ctx0" brushRef="#br0" timeOffset="76045.4019">9609 13613 810 0,'3'0'391'16,"-3"-2"-160"-16,21-1-124 15,14 3-35-15,21 0-50 16,10 4-1-16,1 6-12 16,-7 0-2-16,-17-1-50 15,-14 0-54-15,-17 0-219 0</inkml:trace>
  <inkml:trace contextRef="#ctx0" brushRef="#br0" timeOffset="76202.6039">9678 13811 667 0,'16'5'327'15,"17"2"-129"-15,9-4-27 0,16-3-85 16,3-2-29-16,6-4-234 16</inkml:trace>
  <inkml:trace contextRef="#ctx0" brushRef="#br0" timeOffset="76804.0396">10647 13531 485 0,'10'-1'279'0,"5"-4"-19"15,-3 2-46 1,-10 3-42-16,-3-1-29 0,-7 1-53 15,-7 0-38-15,-10-2-46 16,-5-1-1 0,-5 2 0-16,-1 1 0 0,3 2-4 15,3 2-3-15,5-3-12 16,4 2-5 0,5 7-3-16,1 1 1 0,7 6 7 15,1 2 1 1,1-3 3-16,1 0 0 0,5-2 7 15,2-2 3-15,9-1 8 0,3-3 3 16,9-6 2-16,6 0-2 16,12-2 1-1,10 1-3-15,4 7 3 0,0 3 7 16,-17 4 14-16,-12 3 11 16,-18 1 11-16,-9 1 1 0,-15 5-7 15,-9 3-7 1,-18-2-14-16,-2-1-6 15,-5-12-7-15,7-4-3 0,13-16-29 32,5-4-31-32,16-3-83 0,8-3-45 15,8 6-78-15,7-1-49 0</inkml:trace>
  <inkml:trace contextRef="#ctx0" brushRef="#br0" timeOffset="76996.5755">10927 13779 1400 0,'0'0'600'16,"5"1"-337"0,-5-1-61-16,0 0-96 0,0 0-31 15,0-1-41-15,0 1-39 16,0 0-246-16</inkml:trace>
  <inkml:trace contextRef="#ctx0" brushRef="#br0" timeOffset="77654.3196">11497 13599 777 0,'-12'-1'341'0,"-15"-5"-171"0,-2 9-45 16,-2 4-64-16,1 1-25 15,7 15-36-15,3 0-11 16,13 6-7-16,6 5 2 16,9 0 5-16,6-2 4 15,15-4 7-15,8-5 3 16,16-14 9-16,6-8 4 16,0-16 44-16,-11-8 38 15,-23-12 71-15,-16 1 19 16,-34-1-30-16,-12 2-39 15,-20 7-79-15,1 3-25 16,12 13-14-16,11 9-81 16,21 10-271-16</inkml:trace>
  <inkml:trace contextRef="#ctx0" brushRef="#br0" timeOffset="77844.1339">11792 13891 820 0,'-1'1'412'0,"-5"4"-114"0,-4-1-101 16,3-3-93-16,1 4-35 16,6-4-64-16,0-1-89 15</inkml:trace>
  <inkml:trace contextRef="#ctx0" brushRef="#br0" timeOffset="78209.8786">12143 13661 980 0,'-5'-5'441'16,"-11"-11"-213"-16,-5 3-47 0,-6 5-85 16,1 1-32-16,-1 8-50 0,0 6-13 15,6 11-11-15,2 4-1 16,10 8 3 0,9 6-1-16,12-1 2 0,10-1 0 15,13-6 5 1,8-6 2-16,4-8 5 0,2-6 3 15,-12-9 4 1,-7-8 2-16,-14-10 50 16,-7-8 22-16,-11-6 19 0,-4-2 1 15,-10 5-50-15,-7 4-24 0,-4 7-31 16,-1 7-19 0,4 7-156-16,2 5-194 0</inkml:trace>
  <inkml:trace contextRef="#ctx0" brushRef="#br0" timeOffset="78785.4477">12670 13583 465 0,'7'-3'248'16,"9"-2"-43"-16,-3 4-2 0,-7-3 23 15,-6 4-13-15,-1 0-55 16,0-1-39-16,-1 0-86 16,-17-2-20-16,-38-9-5 15,27 12-1-15,0 1-5 16,-1-1 0-1,2 4-9-15,4-2-8 0,8 3-9 16,3 4-4-16,4-1 6 16,-1 1 4-16,0 5 4 15,-1 0 0-15,2 7 1 16,4 0 4-16,6 0 5 31,3-2 4-31,11-7 5 16,2-2 4-16,9-10 3 15,0-3 1-15,6-4-3 0,1-2-5 16,5 2-5-16,-1 4-3 16,0 4-3-16,-5 6 4 15,-12 8 7-15,-1 4 6 16,-15 3 6-16,2 7-1 16,-9-1-2-16,-8-1-1 15,-6 6 0-15,-9-9-2 0,-8-6 1 16,-2-4 3-16,-2-14 3 15,1-2 0-15,5-11-2 16,1-3-5-16,7-3-43 16,7 1-61-16</inkml:trace>
  <inkml:trace contextRef="#ctx0" brushRef="#br0" timeOffset="82335.9418">13265 13681 552 0,'-2'1'276'15,"-3"2"-93"-15,11 0-41 0,9-1-18 16,22 2-14-16,6-2-4 16,14 3-57-16,1-3-14 15,-7 3-19-15,-4-1-5 0,-13 1-56 16,-5-2-65 0,-10-3-253-16</inkml:trace>
  <inkml:trace contextRef="#ctx0" brushRef="#br0" timeOffset="82529.7689">13323 13785 342 0,'-1'3'215'16,"0"7"4"-16,6-1-30 15,18 2-31-15,5 0-5 16,14-4-21-16,4-1-23 0,1-3-50 15,-1-1-15-15,-11-1-58 16,-1 0-168-16</inkml:trace>
  <inkml:trace contextRef="#ctx0" brushRef="#br0" timeOffset="83846.2441">14247 13611 474 0,'-2'-5'330'0,"-4"1"-10"0,-4 0-96 16,-3 3-35-16,-7 6-81 15,1 3-32-15,-2 12-50 16,4 9-15-16,14 10-11 16,-2 7-2-16,18-1-3 15,6-2-1-15,16-14 3 16,12-13 2-16,6-17 7 15,4-12 12 1,-12-16 72-16,-11-4 32 0,-22-10 45 0,-15 0 5 16,-18-1-57-1,-12 8-31-15,-6 11-48 16,2 2-16-16,8 17-18 0,6 1-60 16,14 12-125-16,8 12-147 15</inkml:trace>
  <inkml:trace contextRef="#ctx0" brushRef="#br0" timeOffset="84012.902">14637 13845 1143 0,'0'0'466'16,"2"1"-309"-16,2 0-57 15,-4-1-128-15,0 0-144 0</inkml:trace>
  <inkml:trace contextRef="#ctx0" brushRef="#br0" timeOffset="84525.3896">15158 13650 480 0,'-12'5'295'16,"-10"-4"-24"-16,-4 0-74 0,-6-2-25 15,4-8-50-15,8-1-30 16,7-4-65-16,9-5-23 16,14-2-23-16,7 0-6 15,11 2-3-15,6 10 1 16,1 9 4-16,-8 0 3 15,0 16 11-15,-10 1 13 16,-14 9 22-16,-3 8 6 0,-28 4-1 16,-8 0-6-1,-9 5-15-15,-1-4-3 0,10-7-3 16,10-7-2 0,13-11-6-16,11-3-2 0,9-9 4 15,8 0 18-15,12-2 29 16,3 0 11-16,3-1 3 15,-2 1-17-15,-5-1-22 16,-3-1 16-16,2-2-430 16</inkml:trace>
  <inkml:trace contextRef="#ctx0" brushRef="#br0" timeOffset="85116.9654">15622 13539 474 0,'5'-4'352'0,"9"-6"36"16,-7 6-130-16,-7 0-34 0,-2 0-78 15,-5 1-41-15,-11 0-73 16,0 1-22-16,-8 2-8 0,-4-1-1 16,1 1-4-1,-3-2-13-15,7 5-32 16,8 1-6-16,6 3-6 0,4 5 10 15,4 0 25-15,0 5 7 16,-1 1 8-16,3 0 3 16,-1-4 7-1,2 0 3-15,3-2 4 0,2-4 2 16,11-5 4 0,4 0 0-16,10-2-3 0,6-2-1 0,3 2-6 15,0 4 1 1,-3 6 3-16,-3 4 3 15,-13 3 5-15,-6 0 5 16,-14-1 11 0,-6 2 3-16,-14 2 3 0,-2 1-4 15,-8-6-7-15,-7-5-4 16,-2-11-6-16,-1-5-3 16,9-5-9-16,7-1-9 15,11 3-54-15,7 2-39 16,8-1-104-16,8 3-89 0</inkml:trace>
  <inkml:trace contextRef="#ctx0" brushRef="#br0" timeOffset="85866.0814">16203 13436 518 0,'10'0'278'0,"12"2"-49"15,-1 11-67-15,-10 4-51 16,-1 4-16-16,-10 3-26 16,-7-3-10-16,-1-2-23 0,-3-5-8 15,7-4-12-15,1-7 1 16,8-10-6-16,5-6-2 15,8-10-9-15,3-1-4 16,7 0-1-16,1 1 10 16,1 8 27-16,0 6 8 15,-4 14 17-15,-5 3-5 16,-10 6-12-16,-7 6-3 16,-5-2-10-1,-5-1-5-15,-1 1-9 0,5-7-4 16,0-6-3-16,2-5 2 0,10-7-3 15,2-10 1-15,8-5-2 16,2-1-2-16,-4 3 0 16,1 10 1-1,-4 8 4-15,-1 8 4 16,-4 9 7-16,-4 1 4 0,-6 9 0 16,0 2-1-1,-1-3-7-15,2 3-4 0,-1-7-60 16,2-7-79-1</inkml:trace>
  <inkml:trace contextRef="#ctx0" brushRef="#br0" timeOffset="86118.1718">16130 13721 946 0,'10'-2'409'0,"24"-2"-194"0,16-1-68 16,24 0-14-16,12 1-36 0,-3 0-41 31,-6 2-16-31,-12 2-29 0,-12-1-29 16,-11 0-157-16,-3 1-178 15</inkml:trace>
  <inkml:trace contextRef="#ctx0" brushRef="#br0" timeOffset="86689.2996">16545 13945 725 0,'-10'-6'358'16,"-18"-2"-115"-16,-2 2-47 15,-6 5-75-15,2 1-33 16,5 5-56-16,9 2-17 16,12 3-16-16,6 4-4 0,11 2 0 15,9 0 1-15,13 2 3 16,3-3 1-16,9 4 3 16,-4 2-1-16,-9-5 4 15,-3 3-1-15,-20-9 6 16,-2-1 15-16,-10 2 49 15,-9-6 17-15,-8 1 27 16,-12-7 5-16,-4-3-36 16,-1 2-14-16,1-4-28 15,6 3-19-15,8-1-14 0,3 0-6 16,13 4-75-16,3 0-79 16</inkml:trace>
  <inkml:trace contextRef="#ctx0" brushRef="#br0" timeOffset="91090.6089">1550 15114 538 0,'3'-2'325'0,"0"-5"-4"0,8 11-238 16,-4 9-29-16,-5 15-18 15,-1 13 9-15,-10 23 5 16,5 11-10-16,-1 5-15 16,0-5-6-16,10-18-6 15,-3-16-2-15,9-23 5 16,-3-11 8-16,0-20 11 31,0-11 8-31,-1-19 33 0,-6-9 6 0,-6-10 0 16,1-4-5-1,-8 4-39-15,4 7-11 0,1 13-11 32,-1 9-2-32,9 15-5 0,3 4-9 15,8 5-9-15,8 3-3 16,17 2 2-16,13-3 4 16,24-1 4-16,12-2 2 15,3 0-58-15,-10 2-78 16</inkml:trace>
  <inkml:trace contextRef="#ctx0" brushRef="#br0" timeOffset="91422.6057">1945 14792 825 0,'20'-2'355'0,"11"-4"-161"16,17 26-125-1,11 16-23-15,7 31-12 0,4 16-10 16,-9 17 6-16,-17 7 5 15,-32 16 2-15,-20 3 3 16,-30-5 24-16,-6-12 11 16,-4-29 1-16,10-12 10 0,15-29-299 15</inkml:trace>
  <inkml:trace contextRef="#ctx0" brushRef="#br0" timeOffset="92618.2549">3334 15138 427 0,'-20'-3'274'15,"-15"-2"-36"-15,-13 3-55 0,-9-3-21 16,6 6-52-1,5 4-24-15,7 9-42 0,8 6-18 16,11 6-29-16,8 5-10 16,12-2-6-16,10 3 2 15,24 3 9-15,-8-12 7 16,18-2 5-16,-1-10 3 16,-12-11 4-16,10 6-1 15,-20-6 5-15,-5 3 5 0,-18 0 1 31,-12 1-1-31,-13 8-4 0,-8 3-7 0,-6 7-6 32,1 0-2-32,8 1-6 0,11 0-4 15,16 3-6-15,10 3 0 0,15 2 3 16,1-3 3 0,16-8 6-16,6-6 3 15,7-9 1-15,4-4 3 0,2-9 2 16,0-4 3-1,-3-12 4-15,-11-4 1 0,-13-7 3 16,-7-3 2 0,-16 1 48-16,-6 6 14 0,-4 10 22 0,-3 10-1 15,-4 13-51-15,4 8-19 16,2 15-29-16,1 8-3 16,7 5 0-1,-1 0-1-15,9 0 2 0,-2-4-42 16,1-3-213-1</inkml:trace>
  <inkml:trace contextRef="#ctx0" brushRef="#br0" timeOffset="92774.6853">3509 15212 1043 0,'-2'-3'451'0,"0"-5"-238"0,1 3-151 15,-3 5-35 1,9 5-15-16,4 3-133 16</inkml:trace>
  <inkml:trace contextRef="#ctx0" brushRef="#br0" timeOffset="92963.4154">3658 15438 427 0,'11'16'268'15,"13"12"-6"1,-1-2-70-1,-3-6-72-15,-1-3-22 16,-4-3 17-16,-1-4 15 16,1-10 26-16,-2-8 0 15,-1-8-48-15,1-2-34 0,-4-1-44 16,1 2-11-16,-6 2-20 16,-2 1-60-16,1 5-273 15</inkml:trace>
  <inkml:trace contextRef="#ctx0" brushRef="#br0" timeOffset="93394.2318">4369 15407 814 0,'-12'20'383'0,"-17"24"-166"0,-7 0-55 15,0-6-83-15,-1-5-27 16,8-14-23-16,6-6-3 15,4-14-18-15,6-6-12 16,2-13-19-16,4-2-7 16,8-4 5-16,3 0 8 15,5 2 5-15,4 5 2 16,1 9 2-16,4 8-1 0,2 11 3 16,0 7 1-1,6 6 5-15,-2 1 2 0,4 2 2 16,-1-5 0-16,1-6 1 15,1-5 3-15,1-7 5 16,-3-7 3-16,1-7 4 16,-4-5-1-16,-1-6 2 15,-2-5 5-15,-5 0 10 16,2 1 7-16,-8 6 8 16,-2 11-6-16,-2 13-14 15,-4 9-6-15,0 16-9 0,1 0 1 16,4 5 1-1,1 1-3-15,5-4-4 0,6-3-4 16,2-5-166 0</inkml:trace>
  <inkml:trace contextRef="#ctx0" brushRef="#br0" timeOffset="94137.3864">5941 15589 477 0,'0'-10'341'16,"-7"-12"30"-16,-3 0-147 15,-3-3-26-15,-13-3-58 16,-1 0-32-16,-11 3-42 0,-3 6-20 16,-3 15-37-1,1 8-12 1,8 17-18-16,5 6-5 0,15 8 0 0,12 2 0 16,12 1 7-16,10-5 6 31,12-6 8-31,1-5 2 15,14-8 3-15,0-7 4 0,3-9 4 0,-2-5 0 0,-18-12 4 32,-3 3 0-32,-13-9 3 15,-6-2 3-15,-4-3-1 16,-5 4-1-16,-1 8-5 16,-5 7-6-16,1 13-8 15,-1 5-3-15,1 9-1 16,6 4 2-16,3 3 4 15,9 1 0-15,4-1 1 16,4 0 14-16,5-3-264 16</inkml:trace>
  <inkml:trace contextRef="#ctx0" brushRef="#br0" timeOffset="94612.7891">6087 15703 630 0,'3'0'273'0,"4"4"-94"0,3 8-143 16,0 3-16-16,0 8 25 16,-5 2 6-16,-5 2 0 15,-4 1 0-15,-3-3-17 16,1-4-8-16,0-12-9 15,6-4 0-15,4-17-9 16,6-3-7-16,9-5-4 16,0-5-6-16,7 10 2 15,-3 3 4-15,-5 5 1 16,-2 8 0-16,-4 7 15 16,-2 2 10-16,-4 10 14 15,-4-2 1-15,-2 2-6 16,-2 1-7-16,2-7-10 0,0-5-2 15,8-10 0-15,4-8-3 16,3-12-1-16,4-5-3 16,0-1-6-16,5 0 0 15,1 10-1 1,-3 3 1-16,2 14 5 16,-12 2 4-16,-3 13 8 0,0 5 6 15,-13 5 3-15,4 6-1 0,-7-3 9 16,1-1-115-16</inkml:trace>
  <inkml:trace contextRef="#ctx0" brushRef="#br0" timeOffset="94963.1036">6846 15866 672 0,'-8'10'341'15,"-19"10"-95"1,-4 2-57-16,-6-3-69 0,-2-6-34 0,2-10-48 16,3-3-6-16,4-10-10 15,4 0-5-15,11-2-10 16,5 3-6-16,12-3-12 15,8 2-4-15,6 0-2 16,6-1 3-16,2 10 10 16,2 1 4-1,1 14 4-15,-1 4 2 0,0 5 1 32,-5 3-1-32,-6-3 15 0,1 0-79 0</inkml:trace>
  <inkml:trace contextRef="#ctx0" brushRef="#br0" timeOffset="95134.3214">6894 15881 871 0,'7'-4'437'0,"3"4"-78"16,9 8-269-16,-3 2-20 16,9 8-30-1,1 0-13-15,4 6-9 0,0-1-3 16,-6-5-1-16,-3-4-28 15,-6-12-106 1,-1-5-147-16</inkml:trace>
  <inkml:trace contextRef="#ctx0" brushRef="#br0" timeOffset="95244.9621">7144 15867 684 0,'-7'2'367'0,"-12"7"-70"16,-3 8-64-16,-4 6-75 15,-7 2-36-15,3 7-62 16,4-1-21-1,6-1-69-15</inkml:trace>
  <inkml:trace contextRef="#ctx0" brushRef="#br0" timeOffset="95749.8877">7476 15478 708 0,'2'0'315'16,"14"3"-116"-16,14 1-61 0,22-4-27 16,10 0-31-16,7 0-53 15,-8-3-13 1,-10 5-5-16,-12 3 3 0,-15 1-65 15,-5 0-79-15</inkml:trace>
  <inkml:trace contextRef="#ctx0" brushRef="#br0" timeOffset="95939.5077">7544 15623 787 0,'4'1'338'0,"15"2"-154"16,8 2-12-16,25-5-7 0,5 1-35 16,4 6-67-16,-6-4-22 15,-16 1-10-15,-3 4-87 16</inkml:trace>
  <inkml:trace contextRef="#ctx0" brushRef="#br0" timeOffset="96556.278">8413 15423 710 0,'-5'-1'356'15,"-1"1"-118"-15,-5 8-136 0,-2 13-102 16,9 10-9-16,4 9 1 16,0-2 2-16,13 3 3 15,-3-7 3-15,6-6 6 16,11-5 3 0,7-14 5-16,5-8 1 15,-1-13 4-15,-3-7-1 0,-9-11 2 16,-4 1 1-16,-10-2-1 15,-9 1-1-15,-10 4-3 16,-4 2-2 0,-3 10-8-16,-1 7-5 0,2 16-7 15,3 8-3-15,6 8-2 16,6 5 1-16,11-3 4 0,7 3 2 16,13 0 2-1,7-5 2 1,3-4 3-16,1-3 3 0,-2-13 9 15,-9-5 7-15,-4-10 55 16,-4-7 7-16,-12-8 3 16,-3-2-4-16,-10-6-54 15,-8-2-76-15,-2 2-210 16</inkml:trace>
  <inkml:trace contextRef="#ctx0" brushRef="#br0" timeOffset="96870.1467">8845 15178 762 0,'-1'-10'359'0,"9"-8"-126"0,7 3-81 16,16 8-67-16,4-6-19 15,2 13-36-15,-3 0-15 16,-14 1-6-16,-6 10 3 16,-20-1 6-16,-9 7 3 15,-14 8-1-15,1 0-4 16,8-2-8-16,5-4-5 16,22-7 3-16,5-5 2 0,16-5 4 15,5 0 1-15,11 0-3 16,7 1-4-16,-2 7-99 15</inkml:trace>
  <inkml:trace contextRef="#ctx0" brushRef="#br0" timeOffset="97378.801">9437 15246 898 0,'0'-2'394'0,"-3"7"-216"16,-4 8-59-16,-8 18-85 15,-2 13 8-15,-3 14 13 16,2 6-8-16,2-9-13 16,4-8-9-16,7-17-12 15,0-10-2 1,8-8 0-16,-3-10 8 16,7-8 6-16,4-3 2 0,-4-14-1 15,5-5-7-15,-5-16-5 16,0-10-1-16,7-14-1 15,0 0-3-15,5 6-5 16,2 11-2-16,-5 21 15 16,-4 11-2-16,-5 23-1 15,0 9 0-15,5 21-15 16,8 11 1-16,11 13 1 0,6 3 1 16,6 0 1-1,-1-1 0-15,-7-9 0 16,-12-5 3-16,-10-14-84 0,-6-3-79 15,-12-14-191-15</inkml:trace>
  <inkml:trace contextRef="#ctx0" brushRef="#br0" timeOffset="97553.2619">9358 15528 753 0,'2'-2'386'15,"7"-1"-66"-15,14 1-107 16,12 1-83-16,9 0-16 0,8-2-58 16,-5 3-20-1,-6 2-19-15,-6 6-8 0</inkml:trace>
  <inkml:trace contextRef="#ctx0" brushRef="#br0" timeOffset="98062.7917">10149 15432 554 0,'0'0'317'16,"1"0"-69"-16,8 6-75 0,17-2-70 15,0 1-28-15,15-1-16 32,6-1-11-32,0 6-23 15,4-2-5-15,-5 0-82 0,-9-6-126 0</inkml:trace>
  <inkml:trace contextRef="#ctx0" brushRef="#br0" timeOffset="98262.3902">10191 15610 757 0,'6'3'327'15,"12"0"-133"-15,7 4-42 16,6-2 7-16,4 0-29 15,5 4-58-15,2-5-25 16,-4-3-22-16,2 1-25 0</inkml:trace>
  <inkml:trace contextRef="#ctx0" brushRef="#br0" timeOffset="99056.301">11101 15527 318 0,'-19'-13'230'0,"-17"-16"15"15,5-9-35-15,23-3-53 0,9 0-21 16,17 7-9-16,8 6 0 15,9 13-41 1,8 9-18-16,0 16-40 16,-4 10-20-16,-3 16-2 0,-18 0 0 15,-17 8 4 1,-3 3 1-16,-33-3 1 16,-4 0-1-16,-6-9-1 0,-4-7 1 15,16-14 0-15,14-2-2 0,10-8-11 16,9-3-4-16,12 1 0 15,6-2 2 1,13 2 12-16,8 2 2 0,4 1 1 16,3-1-3-16,1-2 0 15,-1-4-14-15</inkml:trace>
  <inkml:trace contextRef="#ctx0" brushRef="#br0" timeOffset="99526.7119">11745 15281 461 0,'9'0'237'16,"2"0"-52"-16,-5 0-6 0,-6-1-34 15,-6 2-21-15,5-1-45 32,0 0-33-32,-23 1-32 0,-31 2-2 0,22-3-5 15,4 1-2-15,2 3-5 32,-1 3-1-32,8 3-4 0,1 3-1 0,6 4-2 15,1 1-1-15,5 4 0 16,0-5 0-16,4-1 2 15,3-5 5-15,11-7 21 16,3-1 16-16,16-3 9 16,3-1 1-1,8 2-14-15,2 7-8 0,-1 4-4 0,-5 8 1 16,-6 0-4-16,-4-2-2 31,-14 3 6-31,-10-3 16 0,-14 3 21 16,-12 1 1-16,-9-4-6 0,-5-4-14 0,-2-7-17 31,-1-6-5-31,7-8-63 16,4-2-58-16,14-2-231 15</inkml:trace>
  <inkml:trace contextRef="#ctx0" brushRef="#br0" timeOffset="99716.2099">12085 15579 1040 0,'0'0'507'0,"4"0"-170"0,-3 2-62 16,-1-2-102-16,0 0-50 16,0 0-81-16,0-1-90 15</inkml:trace>
  <inkml:trace contextRef="#ctx0" brushRef="#br0" timeOffset="100177.2953">12617 15335 755 0,'-19'-4'388'0,"-14"-3"-128"16,-7 10-134 0,3 9-46-16,7 17-63 0,3 2-12 15,12 12-10-15,7 1-1 0,12-2 6 32,13 1 1-32,24-13 6 0,7-13 3 0,12-14 17 15,0-6 26-15,-17-17 61 16,-4 3 16-16,-25-12 17 15,-12-5-19-15,-15-7-58 16,-15-7-19 0,-7 4-36-16,-5 6-11 0,4 16-54 15,6 11-83-15</inkml:trace>
  <inkml:trace contextRef="#ctx0" brushRef="#br0" timeOffset="100348.2154">12840 15666 1030 0,'-1'-2'521'16,"-3"-1"-185"-16,2-1-191 0,1 3-59 0,1 0-103 16,0 0-84-16</inkml:trace>
  <inkml:trace contextRef="#ctx0" brushRef="#br0" timeOffset="100767.4574">13189 15418 647 0,'0'-9'352'0,"-7"-9"-66"16,-3 1-43-16,-7 4-56 15,-3 1-40-15,-2 9-68 0,0 3-32 0,-1 9-40 16,0 8-13-1,3 12-5 1,4 6 3-16,8 6 2 0,5 1 1 16,12-5 0-16,8-5 0 0,17-9 3 15,6-6 2 1,4-11 4 0,0-7 3-16,-9-8 11 0,-5-3 39 15,-13-9 26 1,-11 3 8-16,-15-9-7 15,-8 0-39-15,-10-3-41 16,-3 1-58-16,3 2-535 16</inkml:trace>
  <inkml:trace contextRef="#ctx0" brushRef="#br0" timeOffset="101339.2448">13588 15270 722 0,'6'-1'324'0,"9"-1"-149"0,-5 1-47 16,-8 4-60-16,1-1-6 15,-6 3-3-15,2-5-4 16,-1 0-2-16,-23 8-9 16,-39 3-22-1,37-9-7-15,5 0-5 16,2 0-3-16,9 4-8 15,1-1-2-15,2 5-3 0,1 1-2 16,2 6 2-16,-5 2 3 0,6 0 1 16,0 1 1-1,7-6 3-15,5-1 2 0,10-10 6 16,7-3 1 0,7-6 0-16,2-3-4 0,3 8-5 15,0 1 0 1,-2 9 0-16,-7 3 2 15,-3 4 3-15,-10-1 0 0,-9 4 8 16,-3 6 13 0,-15-7 25-16,-6 5 7 0,-10-2-1 15,-8-4-13-15,-4-2-21 16,-1-8-4-16,-1-7-6 16,9-3-38-16,14-10-157 0</inkml:trace>
  <inkml:trace contextRef="#ctx0" brushRef="#br0" timeOffset="101755.7047">14080 15416 706 0,'0'-1'381'0,"1"-2"-109"16,5 1-73-16,-6 2-78 0,21-1-35 15,53-1-24 1,-22-5-6-16,-2 1-27 16,2 2-9-16,-11 1-8 15,-8 3-3-15,-17 0-2 16,-3 0-2-16,-13 5-76 15,-1 0-64-15</inkml:trace>
  <inkml:trace contextRef="#ctx0" brushRef="#br0" timeOffset="102036.2419">14090 15557 566 0,'-3'-2'320'15,"8"3"-67"-15,6-2-59 16,12 1-75-16,7 0-8 0,12-4 3 16,3 2-17-1,6-3-27-15,-1 2-10 0,-8 5-21 16,-10 0-11-16,-12-2-13 15,-4 4-3-15,-10-3-2 16,-3-1-4-16,-2 1-42 16,-2-1-91-16</inkml:trace>
  <inkml:trace contextRef="#ctx0" brushRef="#br0" timeOffset="103748.6584">14774 15515 529 0,'7'-7'272'0,"12"-9"-40"16,5-6-65-16,15-8-16 15,1-4-4-15,4-4-28 16,-2 0-18-16,-10 2-30 15,-5 6-1-15,-15 10 8 16,-4 7 4-16,-7 8-13 16,-1 5-18-16,-2 15-35 15,0 9-13-15,-6 21-4 0,1 9 1 16,-1 10 1 0,1-4 1-16,7-12 2 0,5-8-1 15,-1-15 0-15,4-8 19 16,3-7-164-16,0-4-153 15</inkml:trace>
  <inkml:trace contextRef="#ctx0" brushRef="#br0" timeOffset="103888.5059">15264 15658 1208 0,'-4'-3'534'16,"-2"-2"-260"-16,0 2-177 15,3 0-33-15,4 3-143 16</inkml:trace>
  <inkml:trace contextRef="#ctx0" brushRef="#br0" timeOffset="104352.1201">15488 15436 915 0,'-5'-15'400'0,"-2"-18"-208"16,11-1-50-16,24 2-72 15,3 2-4-15,7 11-15 16,-5 10-4-16,-6 18-1 0,-4 10-20 16,-9 15-14-16,-8 7 3 15,-12 5 2-15,-11 1 0 16,-15 0-3-16,-1-4-2 15,-5-12-5-15,8-6-1 16,14-13-9 0,6-7-5-16,20-1-4 0,1-4-1 15,11-1 9-15,6 1 4 16,0 0 1 0,4 3 2-16,-1 3 0 15,-4 3 1-15,-1-3-105 0</inkml:trace>
  <inkml:trace contextRef="#ctx0" brushRef="#br0" timeOffset="104810.318">16120 15284 690 0,'0'-3'328'16,"2"-1"-85"-16,-1 3-73 15,-2-1-58-15,0 1-30 16,0 1-67-16,-19 1-9 16,-38 7 1-16,25-8 0 0,-5-2-2 15,3 1-1 1,7 1-6-16,3 6-5 0,9 8-5 15,1 3-3-15,5 8 4 16,2 1 2-16,8 0 5 16,2-2 4-16,10-9 5 15,5-1 4-15,11-10 6 16,3-3 6-16,10 1 8 16,2 3 2-16,-5 3 0 15,-3 6-6-15,-9 5-7 16,-4 2-4-16,-13-1 0 15,-7-2 8-15,-11 2 21 0,-8-2 3 16,-11 3 0-16,-4-6-5 16,-11-6-17-1,1-6-3-15,5-11-61 16,8-7-83-16</inkml:trace>
  <inkml:trace contextRef="#ctx0" brushRef="#br0" timeOffset="105543.3312">16482 15182 515 0,'8'-6'305'16,"8"-1"-32"-16,-1 3-78 0,2 7-76 15,-5 7-36 1,0 10-37-16,2 6-2 0,-14-1-6 15,0 4-5-15,-4-7-8 0,-2-3-2 32,1-8 5-32,1-8 6 0,4-11-3 15,0-8-4-15,10-7-17 16,4-2-10 0,2 0-4-16,6 3-2 0,-1 7 2 15,-2 5 1-15,0 7 3 0,-8 1 1 0,-3 6 3 16,0 3 0-1,-3 1 2-15,-4 1 1 0,0-3 3 16,-1-2 0-16,0-1 6 31,0-4-2-31,0-1-5 0,0 1-4 0,15-1-6 32,37-41-2-32,-30 33-2 15,-1 4-2-15,-5 7-1 16,-3 4 2-16,-5 11 7 15,-4 3 6-15,-4 1 3 16,-2 8 0-16,-3-5-1 16,0-2-3-16,5-6-56 0,1-6-133 15</inkml:trace>
  <inkml:trace contextRef="#ctx0" brushRef="#br0" timeOffset="105783.1949">17192 14919 1071 0,'-4'0'483'15,"-6"4"-220"-15,-4 19-151 16,-3 10-43-16,-7 19-30 16,1 5-4-16,-10 12-11 15,-1 5-4-15,-9 10-6 16,2 3-2-16,10-14-5 15,6-11-2-15,17-24-3 16,2-12-33-16,6-15-157 16,6-9-126-16</inkml:trace>
  <inkml:trace contextRef="#ctx0" brushRef="#br0" timeOffset="106143.0926">17388 15281 689 0,'-12'-9'428'0,"-7"-7"-15"15,-9 7-232-15,0 3-45 0,2 7-72 16,4 5-23-16,6 7-33 15,7 3-8-15,10 8-1 16,7 5 0-16,13 5 2 16,4 3 2-16,7 2 1 15,2 1-1-15,-8-7 2 16,-6-5-1-16,-16-10 5 16,-7-6 5-16,-14-4 33 15,-10-6 8-15,-9-3 5 16,0 1-3-16,-3-12-34 15,11 7-8-15,9-3-101 16,5-1-92-16</inkml:trace>
  <inkml:trace contextRef="#ctx0" brushRef="#br0" timeOffset="106633.2256">17533 14994 698 0,'1'-2'353'0,"6"-8"-82"16,-1 0-72-16,16 6-65 16,0-2-23-16,3 8-48 0,5 6-21 15,-2 6-13-15,-5 1-7 16,-10 4-6-16,-9-1 2 16,-20 2 2-16,-13 3 0 15,0 2-2 1,-5 2-6-16,14-7-6 0,12-4-3 15,4-5 1 1,12-4 3-16,15-5 6 0,5-1 4 16,15-1 11-16,0 0 4 15,-1 1 16 1,-4 2 1-16,-8 2-6 0,-5 0-5 16,-13 0-20-16,-1-2-3 15,-6-1-5 1,-1-2-1-16,-3 2-4 0,-1-2-2 15,-1 0-51 1,0 0 14-16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22:49.540"/>
    </inkml:context>
    <inkml:brush xml:id="br0">
      <inkml:brushProperty name="width" value="0.05292" units="cm"/>
      <inkml:brushProperty name="height" value="0.05292" units="cm"/>
      <inkml:brushProperty name="color" value="#FF0000"/>
    </inkml:brush>
  </inkml:definitions>
  <inkml:trace contextRef="#ctx0" brushRef="#br0">23191 14246 862 0,'-3'2'390'0,"-4"8"-163"0,1 9-82 0,3 23-65 15,2 13-16 1,4 18-33-16,4 5-14 16,6 8-11-16,-1-5 0 0,1 2 0 31,2-8 0-31,-2-14-6 16,-2-10-45-16,-3-16-35 0,-8-11-12 15,-11-16-25-15,-8-4 23 16,-9-9-4-1,-2-9 6-15,-2-3 26 0,5-3 19 16,7 1 37-16,6 4 5 16,12 6 3-16,7 3 10 15,4 4 59-15,7 1 25 0,4 4 48 16,-2 0 16-16,7 0-8 16,2 2-6-1,1-3-13-15,-2 0-9 0,1 3-15 16,-5-1-14-16,-5-1-28 15,-2-3-13-15,-8-2-171 16,-6-5-390-16</inkml:trace>
  <inkml:trace contextRef="#ctx0" brushRef="#br0" timeOffset="626.229">22877 13552 615 0,'-8'17'330'15,"-4"11"-77"-15,-10 13-126 16,-1 4-20-16,1-1-50 16,1-2-17-16,8-15-17 0,5-6-5 15,5-13 5-15,3-9 5 16,10-17 1-16,3-9 0 15,7-14-8 1,-2-2-5-16,1-1 8 0,-2 1 6 16,-3 7 24-16,1 1 11 15,-5 13 12 1,-2 7 1-16,-4 8-35 0,-1 8-25 16,1 13-25-16,-1 3-8 15,8 16 8-15,4 7 8 16,3 6 4-16,3 5-3 15,-2 2 0-15,-4-6 1 16,-7-5-57-16,-1-5-58 16,-7-15-223-16</inkml:trace>
  <inkml:trace contextRef="#ctx0" brushRef="#br0" timeOffset="798.5663">22856 13724 969 0,'2'0'411'16,"7"-1"-219"-16,6 1-68 16,9 2-54-16,0 0-22 15,6 1-62-15,-1 1-100 0</inkml:trace>
  <inkml:trace contextRef="#ctx0" brushRef="#br0" timeOffset="943.7277">23190 13862 1111 0,'0'0'480'0,"-1"0"-211"0,1 0-229 16,0 0-37-1,0-1-459-15</inkml:trace>
  <inkml:trace contextRef="#ctx0" brushRef="#br0" timeOffset="1481.9918">23672 13482 425 0,'4'-2'329'0,"1"-4"69"15,-5 1-65-15,-13 3-100 0,-8-3-56 16,-20 5-91-16,-8 0-19 15,-5 2-36-15,1 4-13 16,16 2-18-16,7 1-8 16,15-2-13-16,4 1-11 15,11 3-17-15,7-2 4 16,14 5 16-16,10-3 12 16,10 0 19-16,5-1 3 15,-4 0-2-15,-7 1 0 16,-17-2 4-16,-11 4 5 0,-19 8 6 15,-16 2 0 1,-19 8-2-16,-2 1-6 16,3-1-5-16,5-1-3 0,18-8-2 15,6-5-2 1,16-5-9-16,7-3 1 0,10 0 16 16,8-1 6-1,12-3 8-15,8-3 1 0,7 1-13 16,-3-2 2-16,-4-1-150 15,-3 5-188-15</inkml:trace>
  <inkml:trace contextRef="#ctx0" brushRef="#br0" timeOffset="1654.1019">23869 13842 1441 0,'0'0'628'0,"0"2"-308"16,1 1-179-16,-1-3-30 15,0 0-50-15,0 0-22 16,0 0-17-16,0 0-3 0,0 0-7 16,0 0-4-16,0 0-41 15,0 0-67 1</inkml:trace>
  <inkml:trace contextRef="#ctx0" brushRef="#br0" timeOffset="23099.4104">1920 9914 632 0,'-22'0'303'15,"-13"0"-93"-15,-6 25-99 0,-3 8-16 0,9 15-32 16,5 8-26-16,16 2-26 31,10 5-6-31,21 2 4 16,12-4 6-16,22-15 9 15,16-13 13-15,12-26 25 16,2-15 21-16,-7-21 58 16,-13-11 19-16,-25-13 29 15,-17-1-6-15,-25-5-44 16,-14 5-27-16,-22-4-51 16,-2 6-22-16,-9 6-25 0,0 6-10 15,7 21-17-15,4 8-43 16,7 15-135-16,8 9-77 15</inkml:trace>
  <inkml:trace contextRef="#ctx0" brushRef="#br0" timeOffset="23228.3865">1710 10114 575 0,'6'1'329'16,"12"0"-10"-16,9-1-115 0,29 0-90 15,12 0-18-15,10 3-53 16,7 4 9-16,-10 8-328 15</inkml:trace>
  <inkml:trace contextRef="#ctx0" brushRef="#br0" timeOffset="23614.9288">2512 10134 727 0,'-12'-5'331'16,"-17"-2"-136"-16,-5 5-49 15,-5 5-60-15,2 3-11 16,9 3-42-16,8 1-17 16,20 1-20-16,8 3-3 15,20 1 7-15,4-2 1 16,6-3 7-16,-1-2-1 0,-9-2 1 15,-3-2 3-15,-17-1-5 16,-3-1 3-16,-16 1 0 16,-7 3 0-16,-10 5 2 15,-3-1-1-15,8 3 7 16,3-2-1 0,18 2 1-16,4 0-2 0,13-2-6 15,6 2 0-15,7-2 2 16,-3-1-1-16,-2-6 0 15,-2-2-30-15,-5-6-175 16</inkml:trace>
  <inkml:trace contextRef="#ctx0" brushRef="#br0" timeOffset="23761.3416">2427 9977 967 0,'-2'-4'435'0,"-6"-6"-212"0,5 3-95 15,8 5-107 1,5 2-22-16,15 10-158 0,5 6-291 0</inkml:trace>
  <inkml:trace contextRef="#ctx0" brushRef="#br0" timeOffset="23922.925">2569 10138 823 0,'10'0'324'16,"15"0"-220"-16,6 1-30 0,16 5-31 16,-6-1-12-1,7-3-12-15,-3-1-3 0,-10-1-39 16,1-3-78 0</inkml:trace>
  <inkml:trace contextRef="#ctx0" brushRef="#br0" timeOffset="24076.8787">2750 10204 271 0,'-2'7'229'0,"-2"10"63"15,3 3-61-15,3 3-84 16,3 1-38-16,5 3-59 16,-2-3-18-16,5 0-15 15,-1-4-59-15</inkml:trace>
  <inkml:trace contextRef="#ctx0" brushRef="#br0" timeOffset="24492.5977">3060 10195 798 0,'-7'-1'376'15,"-3"3"-160"-15,4 4-72 16,1 6-88-16,4 3-22 0,0 7-20 15,5 4-4-15,8 1-1 16,0 2 2-16,5-6 2 16,0-3 1-16,-1-11 4 15,4-8 1-15,2-7 4 16,-1-6 0-16,-4-6 2 16,0 0-3-16,-7-4-2 15,-5 0-1-15,-1 6-7 16,-4 5-2-16,1 9-12 15,-1 5-5-15,1 7 1 16,3 5 0-16,5 6 5 16,3 3 1-16,9-2-1 15,5-1 0-15,5-5 3 0,6-6 4 16,-2-5 16 0,1-6 15-16,-9-10 23 15,-7-5 5-15,-8-6 15 0,-8-1-9 16,-1-3-19-16,-2-2-7 15,-3 5-172 1,-1 2-266-16</inkml:trace>
  <inkml:trace contextRef="#ctx0" brushRef="#br0" timeOffset="26356.2249">4443 9849 791 0,'4'-13'425'15,"-5"-13"-97"-15,1 10-66 16,-1 17-125-16,-4 14-46 16,6 31-70-16,-2 10-11 15,-4 22-1-15,2 5 0 16,4 3-2-16,6-2 0 16,9-9-1-16,11-9 0 0,8-21 3 15,6-11 3 1,8-11 4-16,-4-9-48 15,-15-8-143-15,-11-17-135 16</inkml:trace>
  <inkml:trace contextRef="#ctx0" brushRef="#br0" timeOffset="26520.0359">4310 10221 996 0,'0'-1'456'0,"-1"-6"-203"16,8 5-74-16,18 2-82 0,4-2-25 15,18 4-32 1,3 1-11-16,0 3-16 0,8 3-7 16,-6 1-302-16</inkml:trace>
  <inkml:trace contextRef="#ctx0" brushRef="#br0" timeOffset="26723.7356">4906 10163 937 0,'-3'-3'417'16,"9"1"-220"-16,8 2-80 16,17 0-93-16,13 1-5 0,8 3 4 15,4-1-6-15,-3 0-60 16,-5 3-122-1</inkml:trace>
  <inkml:trace contextRef="#ctx0" brushRef="#br0" timeOffset="26895.7981">4946 10284 769 0,'-4'2'384'0,"1"3"-127"0,10-1-57 16,10-3-74-1,15 0-31-15,18-1-43 16,4 0-16-16,10-1-23 0,-2 1-16 0,-8 0-267 16</inkml:trace>
  <inkml:trace contextRef="#ctx0" brushRef="#br0" timeOffset="27248.589">5729 10112 997 0,'-12'-7'459'0,"-18"-10"-202"16,-2 5-70-1,-6 9-104-15,-1 3-31 16,3 9-43-16,2 7-10 15,7 10-6-15,9 7-1 16,11 7-3-16,4 5 0 16,16-3 3-16,11-3 1 15,15-10 7-15,12-10 3 0,9-15 9 16,-3-10 2-16,-7-14 7 16,-8-5 20-16,-23-12 43 15,-8-2 15-15,-28-4 14 16,-12 2-21-16,-15 11-52 15,-3 6-21-15,10 18-130 16,1 0-91-16</inkml:trace>
  <inkml:trace contextRef="#ctx0" brushRef="#br0" timeOffset="27814.1593">6754 10152 684 0,'-9'-2'343'15,"-14"3"-107"-15,-7 1-61 0,-10 8-76 16,-1 2-23 0,5 8-42-16,5 3-17 0,16 9-18 15,14 3-5-15,16-2 7 16,13-1 6-16,14-11 7 15,0-5 1 1,-2-11 2-16,-7-6 5 0,-15-7 14 16,-9-5 19-16,-19-1 6 15,-11-2-6-15,-15 2-23 16,-1 4-18-16,8 3-104 0,8 3-145 16</inkml:trace>
  <inkml:trace contextRef="#ctx0" brushRef="#br0" timeOffset="27976.9935">6868 10166 684 0,'5'-1'397'0,"5"-1"12"16,8 0-270-16,12 2-95 16,3 0-3-1,7 0-15 1,-4 0-7-16,-1 0-52 0,-5 0-100 15</inkml:trace>
  <inkml:trace contextRef="#ctx0" brushRef="#br0" timeOffset="28126.8885">6998 10203 329 0,'-6'9'241'16,"-10"10"48"-16,11 4-72 0,2 2-57 15,6 5-23 1,9 0-43-16,-5 1-29 0,6-7-34 15,-3-2-9-15,-1-8-16 16,4-2-78-16</inkml:trace>
  <inkml:trace contextRef="#ctx0" brushRef="#br0" timeOffset="28281.056">7185 10216 1197 0,'-1'4'428'0,"1"10"-362"16,0 1-32-16,3 2-16 15,3 3 6-15,-1-3-172 16</inkml:trace>
  <inkml:trace contextRef="#ctx0" brushRef="#br0" timeOffset="28467.987">7386 10226 833 0,'3'-2'421'0,"7"2"-118"0,1 3-115 0,6 12-87 15,0 8-5-15,-2 7-9 16,-3 5-3-16,-13-1-16 16,-6-4-12-16,-10-9-19 15,-4-7-7-15,0-13-82 16,0-3-111-16</inkml:trace>
  <inkml:trace contextRef="#ctx0" brushRef="#br0" timeOffset="29020.3047">8384 10127 638 0,'-2'-5'325'0,"-6"-5"-99"16,-5 1-60-16,-8 6-82 15,-1 3-20-15,0 11-31 16,0 1-11-16,12 6-13 15,8-3-5-15,13 2-2 16,5-2 1-16,9-5 4 0,2 1 0 16,-6-8-24-16,-1 2-10 15,-16-5-12 1,-4-1-4-16,-11 1 19 0,-7 0 11 0,-5 6 39 31,4 7 16-31,0 3 22 0,4 3 1 16,14 4-21-1,2-1-8-15,13 1-15 0,8-4-4 0,5-8-2 32,5-4 1-32,8-13-70 0,2-4-101 0</inkml:trace>
  <inkml:trace contextRef="#ctx0" brushRef="#br0" timeOffset="29488.0705">8473 9925 855 0,'4'-5'356'0,"7"1"-192"0,15 3-106 16,9-6-29-16,11 3-2 16,5 1-7-16,-4-5-6 15,-7 3 0-15,-17 4-7 16,-5 0 4-16,-19 2-13 15,-1 4-7-15,-9 0-6 16,-5 1-1-16,1 2 7 16,1 1 0-16,8 2 0 15,3 4-1-15,5 2 0 16,1 0 2-16,7 1 3 16,1-1 1-16,0-2 4 15,-2 1 0-15,-3 0 0 16,-6-4 0-16,-2-3 0 15,2-2 0-15,0-1-1 16,3 3-1-16,11 7 0 16,-3 2 2-16,11 10 3 0,0 6 6 15,-9 7 4-15,-5 4 2 16,-12 1 2-16,-3-3 2 16,-10-9 10-16,-5-5 1 15,-9-14 4-15,0-7 2 16,-5-11-11-16,3-6-3 0,8-9-36 15,6 2-53 1,13-2-223-16</inkml:trace>
  <inkml:trace contextRef="#ctx0" brushRef="#br0" timeOffset="29727.8349">8970 10158 618 0,'1'-1'414'0,"1"-2"-1"16,-2 10-213-16,0-7-58 16,0 12-63-16,0 46-9 15,0-23-38-15,1 3-13 16,3-3-126-16,5 1-194 15</inkml:trace>
  <inkml:trace contextRef="#ctx0" brushRef="#br0" timeOffset="30002.203">9310 10180 920 0,'-14'-6'387'16,"-16"-3"-230"-16,0 5-58 0,-2 9-70 16,4 5-20-16,4 9-17 15,5 5-5-15,11 4-2 16,7 3 6-16,9 0 9 16,7-2 4-16,5-7 12 0,2-4 2 15,-2-9 1 1,-5-4 2-16,-4-5 8 15,-5-6 1-15,-9-9-33 16,-1-2-70-16</inkml:trace>
  <inkml:trace contextRef="#ctx0" brushRef="#br0" timeOffset="30412.4482">9394 10189 740 0,'0'-3'395'0,"-5"-5"-92"16,4 2-94-16,-1 12-120 16,-7-1-41-1,9 10-49-15,-6 5-7 16,8 2 7-16,7 4 0 0,6 1 2 16,7-3 2-16,1-7 5 15,0-4 2-15,0-12 6 16,2-2 2-16,-5-9 3 15,-1-5 0-15,-3-4-2 16,-1-3 0-16,-8-1-1 16,-2 2 4-16,-7 6 11 0,-2 3-2 0,0 11-12 31,-3 2-8-31,4 10-18 16,1 8-2-16,4 2 6 15,7 0 2-15,7 4 1 16,2-6 1-16,5 0 7 15,0-3 6-15,-1-8 10 16,-3-3 4-16,-6-8 13 16,0-6-3-16,-7-4-5 15,-4-6-3-15,1-3-112 16,1 0-64-16,-6-5-257 16</inkml:trace>
  <inkml:trace contextRef="#ctx0" brushRef="#br0" timeOffset="30539.0943">9690 10005 489 0,'0'-13'368'0,"0"-8"65"0,-3 5-89 16,-1 7-128-16,2 4-78 16,2 11-104-16,1 3-27 15,4 12-149-15,3 5-201 16</inkml:trace>
  <inkml:trace contextRef="#ctx0" brushRef="#br0" timeOffset="30839.6167">10068 10191 844 0,'-12'-7'417'16,"-9"-5"-142"-16,-8 4-175 15,0 4-48-15,-2 11-51 16,3 6-8-16,8 6-4 15,5 6-2-15,15 3 1 16,11 4 6-16,12-4 9 16,7-1 6-16,0-9 7 15,-6-1 1-15,-9-9-3 0,-6-4 37 16,-11-4 40-16,-6-3 3 16,-12-8 1-16,-2-1-35 15,-1-6-138-15,5 0-148 0</inkml:trace>
  <inkml:trace contextRef="#ctx0" brushRef="#br0" timeOffset="31330.4805">10343 10146 543 0,'-12'-4'300'15,"-9"-5"-11"-15,4 9-238 16,3 0-35-16,9 5-29 16,-1 6-5-16,10-2 3 0,3 2 3 15,8 2 12 1,5-2 2-16,-1 0 3 0,-1-1-1 16,-10-4 1-16,-1 0-1 15,-11-3 7 1,1 1 0-16,-16-1-1 0,-2 3 7 15,-5 3 6-15,3 4-2 16,10 3 0 0,3 4-8-16,10 0-8 0,2 1 1 15,9-1 11 1,3-4 6-16,3-8 3 0,7-3 1 16,7-10-4-16,1-6-2 0,8-8-4 15,-6-4-1 1,-1-6-2-16,-4-3 12 0,-4 0 48 15,-7 0 25 1,-9 8 47-16,-3 6 6 16,-6 11-48-16,-1 6-26 15,-2 8-52-15,-1 7-20 0,4 10-6 16,1 3 1 0,3 6 0-16,0-1 0 0,-3 1-72 0,3-3-55 15,1-5-250-15</inkml:trace>
  <inkml:trace contextRef="#ctx0" brushRef="#br0" timeOffset="31541.0189">10813 10199 882 0,'5'3'465'31,"-2"1"-106"-31,3 11-175 0,3 4-24 0,-3 6-25 31,0 3-9-31,-3 2-30 0,-9-3-18 0,-6-5-30 16,-4-6-8 0,-1-9-9-16,6-3-1 15,-3-12-41 1,4-3-74-16</inkml:trace>
  <inkml:trace contextRef="#ctx0" brushRef="#br0" timeOffset="32928.1258">11479 10259 856 0,'0'6'375'0,"-8"11"-147"16,-7 9-73-16,-11 15-50 15,-8 2-14-15,6 1-53 16,6-6-4-16,14-15-200 16</inkml:trace>
  <inkml:trace contextRef="#ctx0" brushRef="#br0" timeOffset="33257.0856">11933 10039 579 0,'5'-3'372'0,"3"-3"-4"16,11 9-191-16,8 8-36 0,14 15-44 15,10 11-13-15,2 12-32 16,-3 2-13-16,-8 3-21 15,-3-7-7-15,-7-9-62 16,-3-7-73-16</inkml:trace>
  <inkml:trace contextRef="#ctx0" brushRef="#br0" timeOffset="33420.4495">12413 10097 799 0,'-11'-1'421'0,"-18"-2"-102"0,-5 6-105 16,-6 12-105-16,0 3-32 16,-7 9-40-16,-2 5-15 15,0 4-15-15,-1-1-2 16,12 0-91-16,14-4-106 16</inkml:trace>
  <inkml:trace contextRef="#ctx0" brushRef="#br0" timeOffset="33703.0613">12797 9894 668 0,'-10'-7'371'0,"-12"-6"-57"15,-3 6-120-15,1 14-98 0,-3 8-30 16,0 15-42-16,2 8-8 16,4 8-11-1,7 1-3-15,14 0-2 16,11-1-2-16,15-5 2 0,3 0 2 16,9-9 13-1,-2-2-39-15,-2-12-259 0</inkml:trace>
  <inkml:trace contextRef="#ctx0" brushRef="#br0" timeOffset="33941.4093">12969 9886 967 0,'0'0'458'0,"-2"2"-152"16,0 15-197-16,0 10-41 15,-6 13-15-15,1 6-1 16,-3 4-24-16,2 2-9 0,5 1-11 16,5-2-2-16,17-6-3 15,4-12-1 1,10-16-12-16,1-4-37 0,-10-14-91 0,-1-3-99 16</inkml:trace>
  <inkml:trace contextRef="#ctx0" brushRef="#br0" timeOffset="34111.9729">12768 10095 743 0,'8'-3'449'32,"10"0"-39"-32,17 0-189 15,6 5-46-15,16 0-62 16,2 5-26-16,-9 0-42 15,-4-3-11-15,-23 2-193 16</inkml:trace>
  <inkml:trace contextRef="#ctx0" brushRef="#br0" timeOffset="34619.9419">13259 9892 528 0,'5'0'312'16,"-3"0"-45"-16,2 1-62 15,-4-1-60-15,15 14-39 0,44 65-36 16,-34-25-7 0,-8 1-26-16,-5-2-7 15,-19-4-10-15,-10-2-2 16,-8-5-4-16,0-1-3 15,3-5-2-15,11-5 14 16,1-13-181-16</inkml:trace>
  <inkml:trace contextRef="#ctx0" brushRef="#br0" timeOffset="36550.189">13686 9614 862 0,'2'-9'411'0,"2"-8"-162"15,-7 8-55-15,3 21-76 16,-2 13-41-16,0 40-45 0,1 31-12 15,-7 36-6-15,4 17 1 16,-4 9-3-16,6-13 2 16,5-23-6-1,0-18 0-15,7-36-7 0,0-14 4 0,-4-18-128 16,1-6-160 0</inkml:trace>
  <inkml:trace contextRef="#ctx0" brushRef="#br0" timeOffset="37010.6549">13834 10704 648 0,'3'-10'377'0,"3"-8"-26"16,-2 3-61-16,0 11-95 15,-1 5-49-15,-3 13-72 16,2 9-26-16,-6 16-10 16,-1 6-2-16,-3 15-12 15,1 1-7-15,6-5-9 16,4-7-2-16,13-16-3 0,4-10 0 15,10-12 0-15,3-5 4 16,-4-10-91 0,-5-4-70-16</inkml:trace>
  <inkml:trace contextRef="#ctx0" brushRef="#br0" timeOffset="37158.1123">13824 10852 957 0,'7'-1'440'0,"11"1"-211"16,3 0-59-16,9 3-90 16,3 1-37-16,0-1-105 15,2 3-129-15</inkml:trace>
  <inkml:trace contextRef="#ctx0" brushRef="#br0" timeOffset="37351.9146">14092 10850 908 0,'-1'0'465'0,"10"0"-104"16,5 2-210-16,10 3-116 0,8-2-6 15,3 2-11-15,1-3 3 16,-3-1-157-1,-2 3-133-15</inkml:trace>
  <inkml:trace contextRef="#ctx0" brushRef="#br0" timeOffset="37524.7188">14105 10975 728 0,'4'4'419'16,"1"-2"-23"-16,10-1-241 15,11 4-43-15,8-4-51 16,5 2-22-16,1-1-85 16,-3-1-145-1</inkml:trace>
  <inkml:trace contextRef="#ctx0" brushRef="#br0" timeOffset="37838.0475">14658 10804 1020 0,'-4'-11'471'16,"-8"-11"-209"-16,-4 5-63 16,-7 9-111-16,-4 7-37 15,-3 12-51-15,2 11-11 16,4 14 2-16,3 7-1 15,18 6 1-15,5-2 0 16,20-6 1-16,7-11 3 16,15-13 4-16,2-11 4 15,-2-14 9-15,-2-2 5 16,-14-14 30-16,-4 1 24 16,-18-10 20-16,-12-8-1 15,-14 2-36-15,-9 1-31 16,1 14-101-16,5 7-78 15</inkml:trace>
  <inkml:trace contextRef="#ctx0" brushRef="#br0" timeOffset="38027.7097">14673 10859 1071 0,'-6'3'468'0,"-9"13"-242"16,-7 6-59-16,-7 15-85 16,-4 6-25-16,0-3 0 15,1-1-83-15</inkml:trace>
  <inkml:trace contextRef="#ctx0" brushRef="#br0" timeOffset="39326.3535">5789 10130 704 0,'0'-4'452'16,"-5"-2"-58"-16,-10 12-161 15,-11 6-55-15,-12 18-100 16,-4 6-23-16,1 8-34 16,10 1-10-16,14-8-64 15,11-7-105-15</inkml:trace>
  <inkml:trace contextRef="#ctx0" brushRef="#br0" timeOffset="42078.2651">14697 10133 823 0,'2'3'347'0,"5"2"-214"0,5 4-34 15,16-1-56-15,10 1-6 16,23 0 2-16,7 1-9 16,0 0-12-16,-7 0-58 15,-17-3-178 1</inkml:trace>
  <inkml:trace contextRef="#ctx0" brushRef="#br0" timeOffset="42241.3649">14754 10277 651 0,'9'1'333'15,"18"-1"-89"-15,10 0-45 16,20 2-68-16,7-1-45 15,0 6-58-15,-9 0-36 16</inkml:trace>
  <inkml:trace contextRef="#ctx0" brushRef="#br0" timeOffset="42467.5275">15351 10022 933 0,'14'3'391'0,"18"8"-208"16,14 7-71-16,12 14-31 16,-4 5-27-16,-8 6-36 0,-6 1-4 15,-18-6-14-15,-1-5-77 16</inkml:trace>
  <inkml:trace contextRef="#ctx0" brushRef="#br0" timeOffset="42634.892">15728 10051 960 0,'-6'-4'454'15,"-14"3"-198"-15,-2 3-75 0,-5 13-100 16,-3 7-29-16,-8 8-27 15,-3 3-8-15,-1 3-7 16,-1 2-32-16,11-4-189 16</inkml:trace>
  <inkml:trace contextRef="#ctx0" brushRef="#br0" timeOffset="42898.7283">16085 9715 880 0,'-15'3'388'16,"-13"3"-195"-1,-8 20-101-15,-6 11-30 16,4 19-26-16,5 9-5 15,20 10-15-15,8-4-4 16,20-6-6-16,11-6 0 16,15-15 7-16,6-1-52 15</inkml:trace>
  <inkml:trace contextRef="#ctx0" brushRef="#br0" timeOffset="43187.207">16388 10070 762 0,'-13'-20'442'0,"-12"-9"-63"0,-7 8-191 0,-4 7-49 15,-3 13-82 1,0 3-31-16,8 11-32 0,2 3-8 16,16 11-3-16,5 3 2 15,14 3 5-15,9 3 3 16,17-5 7-1,10-3 5-15,10-10 6 16,4-8 4-16,-9-8 8 16,-7-8 6-16,-19-10 18 0,-11-10 4 15,-23-5-4 1,-13-6-10-16,-16 0-21 16,-2 6-41-16,10 13-209 15</inkml:trace>
  <inkml:trace contextRef="#ctx0" brushRef="#br0" timeOffset="43608.9965">16286 10103 991 0,'0'-3'529'0,"0"-2"-143"16,-5 5-218-16,4 0-65 15,-5 1-80-15,-23 9-18 16,-32 23-1-16,30-8-28 15,15-2-221-15</inkml:trace>
  <inkml:trace contextRef="#ctx0" brushRef="#br0" timeOffset="44006.0669">16582 9812 1034 0,'16'9'437'0,"16"19"-244"15,3 11-47-15,-3 15-62 32,-6 3-18-32,-16 2-28 0,-9-4-7 0,-17-1-7 15,-6-3-4 1,-1-8-4-16,2-5-1 15,8-17 2-15,0-2-1 16,2-13-82-16,5-5-48 16</inkml:trace>
  <inkml:trace contextRef="#ctx0" brushRef="#br0" timeOffset="46402.4466">17011 9980 397 0,'2'2'235'0,"5"-2"-7"0,4 0-64 15,8 0-38-15,8-2-7 0,11 4-22 16,7 3-20-1,3 0-36-15,-2 0-9 16,-4-3-13-16,-4-4-9 16,-4-3-130-16,-3-2-96 15</inkml:trace>
  <inkml:trace contextRef="#ctx0" brushRef="#br0" timeOffset="46598.2775">17060 10105 578 0,'0'1'259'0,"4"3"-81"16,4-2-33-16,15 2-29 16,6 0 3-16,14 0-39 15,3 1-25-15,3 0-9 16,2-2-122-16</inkml:trace>
  <inkml:trace contextRef="#ctx0" brushRef="#br0" timeOffset="47042.6634">17926 9768 807 0,'-2'3'334'0,"-6"10"-172"0,-6 12-56 16,-9 21-43-16,-5 11 9 15,1 9-12-15,-1-3-9 16,6-8-13-16,6-10-9 15,7-18-16-15,6-7-3 0,8-17 8 16,4-6 2 0,6-16 4-16,3-9 2 0,0-16-5 15,2-10-2 1,-1-22 0-16,-2-4-3 0,3 5-4 16,-1 9 8-16,-2 28 16 15,-2 13 4-15,-4 18-6 16,0 10-13-16,5 26-19 15,-1 12-5-15,8 22 2 16,-1 5 2-16,3 2 0 16,7 0 2-16,-4-15 6 15,2-8-49-15,-11-15-149 0,-6-4-78 16</inkml:trace>
  <inkml:trace contextRef="#ctx0" brushRef="#br0" timeOffset="47199.8229">17789 10037 896 0,'8'-4'398'15,"14"-1"-183"-15,10 1-45 16,18-3-74-16,6 5-23 0,6-3-45 16,-3 4-12-1,-8 2-232-15</inkml:trace>
  <inkml:trace contextRef="#ctx0" brushRef="#br0" timeOffset="47558.4176">18590 9948 738 0,'-2'-7'395'0,"-3"-7"-109"16,-12 3-90-16,-2-2-28 15,-13 6-45 1,0 7-22-16,4 9-46 15,2 10-19-15,2 5-27 16,6 5-6-16,9 3-3 0,8 0-2 16,20 4-2-16,5-7 2 0,15-4-3 15,2-7 3 1,9-7-49-16,3-3-55 16,-5-4-228-16</inkml:trace>
  <inkml:trace contextRef="#ctx0" brushRef="#br0" timeOffset="47882.886">18925 10076 673 0,'-4'-8'318'15,"-2"-10"-103"1,-7-4-19-16,-7-6-15 16,-3 1-17-16,-6 8-50 15,-3 0-28-15,0 18-56 16,-3 1-19-16,6 14-26 15,5 5-5-15,12 8 4 16,10 2 3-16,10-1 11 16,9-2 2-16,8-8 1 15,6-3 3-15,3-11 3 16,3-5 2-16,0-9 4 16,-2-5-1-16,1-5-2 15,-5 0-2-15,-5 4 22 16,-2 4 4-16,-5 12 3 15,-4 3 2-15,-5 12-19 0,-2 5-2 16,-11 3 3-16,-6 0-2 16,-6 1 8-16,-3-2-49 15</inkml:trace>
  <inkml:trace contextRef="#ctx0" brushRef="#br0" timeOffset="48392.7742">19582 9576 544 0,'-7'-8'326'16,"-9"3"-26"-16,-7 0-80 16,-13 14-73-16,1 14-28 15,-10 11-42-15,2 18-21 0,10 21-33 16,7 10-10-1,23 3-8-15,12-5-1 0,19-17 0 0,10-12 1 16,6-15 4 0,4-8-36-16,-1-14-198 15</inkml:trace>
  <inkml:trace contextRef="#ctx0" brushRef="#br0" timeOffset="48839.9906">19910 9968 732 0,'-1'-15'379'0,"-2"-14"-117"16,-6 2-90-16,-6 7-33 15,-11 6-47-15,-5 6-20 16,-8 13-39-1,0 5-16-15,5 14-21 0,4 5-5 16,15 6-2-16,5 2 2 16,13-1 6-16,11-4 3 15,10-5 4-15,6-4 1 16,3-12 2-16,0-2 1 16,-5-8 1-16,-6-6 1 0,-9-4-5 15,-8 0-4-15,-11-10-5 16,-5 3-2-16,-6 1 1 15,-2-1-5-15,5 15-13 16,4 4-5-16,3 13-4 16,3 5 4-16,1 8 17 15,1 7 6-15,4 8 5 16,5 9 4-16,2 3 0 16,2-4 1-16,-2-9 2 15,-2-11 2-15,1-11-17 16,0-12-82-16</inkml:trace>
  <inkml:trace contextRef="#ctx0" brushRef="#br0" timeOffset="49137.1926">19992 9585 1054 0,'15'-1'457'16,"11"1"-225"-16,9 19-148 16,6 14-38-16,-4 21-14 15,-5 14 1-15,-16 22 1 16,-14 2-1-16,-17-2-5 15,-8-9-3-15,-3-24-6 16,2-6-4-16,4-20-20 16,5-8-77-16</inkml:trace>
  <inkml:trace contextRef="#ctx0" brushRef="#br0" timeOffset="49549.3476">20600 9967 1249 0,'2'-4'517'0,"13"-1"-316"16,5-1-73-16,17 2-84 0,5 1-17 15,2-1-15-15,4 4-5 16,-15 2-3-16,-7 2-54 16,-7 2-101-1,-9 1-59-15,-8-3-162 0,0 0-87 16</inkml:trace>
  <inkml:trace contextRef="#ctx0" brushRef="#br0" timeOffset="49791.6674">20573 10091 591 0,'4'0'299'15,"3"0"-40"-15,8 1-48 0,12 0-14 16,8 1-2-1,14 0-47-15,4 1-25 16,-1 1-50-16,1-2-21 16,-16-2-27-16,-8-1-7 15,-12 0-8-15,-6-5-59 16,-7 3-498-16</inkml:trace>
  <inkml:trace contextRef="#ctx0" brushRef="#br0" timeOffset="50263.7735">20633 9409 563 0,'-1'5'252'0,"-7"11"-89"0,-6 4-31 16,-4 10 0-16,-2 0-29 16,4 2-45-16,1-4-13 15,8-10-14-15,4-1-4 16,0-13-5-16,4-2 9 15,6-6 5-15,0-7 0 16,6-7-4-16,1-7-12 16,-2-8-5-16,0-5-1 0,-2-8 0 15,1 0-2-15,3 6 0 16,-3 7 4-16,-3 16 4 16,0 8-7-16,-4 14-7 15,2 7-5-15,3 16-9 16,0 4 5-16,4 6 3 15,3 1 1-15,0 1 1 16,1-3 0-16,-5-5 3 0,-3-3-28 16,-7-9-204-1</inkml:trace>
  <inkml:trace contextRef="#ctx0" brushRef="#br0" timeOffset="50429.9141">20543 9505 831 0,'10'0'366'0,"11"0"-185"16,5 5-71-1,6 0-62-15,5-3-20 0,3 6-18 16,2-5-21-16</inkml:trace>
  <inkml:trace contextRef="#ctx0" brushRef="#br0" timeOffset="50567.6625">20918 9620 632 0,'1'1'394'0,"0"-1"4"16,-1 1-140-16,0-2-112 16,-1 0-38-16,0-1-87 15,1 1-103-15</inkml:trace>
  <inkml:trace contextRef="#ctx0" brushRef="#br0" timeOffset="51003.507">21217 9316 779 0,'0'-1'387'0,"-3"-5"-154"16,-13 5-121-16,-6-1-35 15,-14 2-57-15,-6 0-6 16,3 6-8-16,3-1-2 16,12 4-4-16,5 0-1 15,13 0-6-15,4 1-3 16,8-2 1-16,8 3 0 0,8-3 2 15,0 3 2 1,1 2-1-16,-5 1 1 0,-9 1 2 16,-3 2 1-16,-11 4 5 15,-5-1 3-15,-6 1 1 16,1-1 0-16,1-7-5 16,5 1-1-16,9-4 0 15,1-7 1-15,12 3 5 16,2-6 2-16,10 0 2 15,4 2-2-15,3-2-5 16,2 3-2-16,-7 3 12 0,-3-1-60 16</inkml:trace>
  <inkml:trace contextRef="#ctx0" brushRef="#br0" timeOffset="51180.6383">21368 9614 1200 0,'1'0'513'16,"-1"-4"-284"-16,1 3-66 15,-1 1-79-15,0 0-31 16,0 0-36-16,0 0 9 0,0 0 7 16</inkml:trace>
  <inkml:trace contextRef="#ctx0" brushRef="#br0" timeOffset="53803.8913">21672 9787 859 0,'-7'12'341'0,"-13"25"-223"0,-4 9-23 16,-6 9-27 0,-1 3-19-16,3-8-28 15,8-7-6-15,10-17-4 0,4-7 0 0,3-14 23 16,3-4 7-1,3-7 2-15,0-6 1 16,2-5-21-16,-2 2-8 16,5-4-4-16,4 1-2 15,7-10-2-15,8-6-2 16,5-8-2 0,5-5 2-16,0 0 22 15,0 5 12-15,-10 10 28 0,-8 8 17 16,-11 14 10-16,-7 2-14 15,-1 12-57-15,-3 7-18 16,-1 19-31-16,3 14 1 16,4 21 25-16,8 6 2 15,10-2 0-15,3-3 1 16,1-18-52-16,-2-6-42 16,-4-13-127-16,-2-9-98 15</inkml:trace>
  <inkml:trace contextRef="#ctx0" brushRef="#br0" timeOffset="54000.905">21541 10006 764 0,'3'2'394'0,"10"2"-81"15,7 0-54-15,20 0-70 16,7 0-22-16,7 2-68 15,-3-1-34-15,-15-4-71 16,-10 2-56-16</inkml:trace>
  <inkml:trace contextRef="#ctx0" brushRef="#br0" timeOffset="56015.331">22588 9942 482 0,'-1'4'277'0,"1"-1"24"0,15 2-173 15,12-1-21-15,27 2-3 16,9 0-21-16,17 0-37 15,4 2-10-15,-11-2-12 16,-5-6-6-16,-17-4-82 16,-15-3-75-16</inkml:trace>
  <inkml:trace contextRef="#ctx0" brushRef="#br0" timeOffset="56248.1169">22620 10071 774 0,'2'-1'346'16,"11"-1"-131"-16,7 2-71 16,22 3-45-16,4 0 0 15,9 5-29-15,-3-6-19 16,1 2-24-16,3 0-5 15,-2-5-54-15,5 1-76 16,-4-7-199-16</inkml:trace>
  <inkml:trace contextRef="#ctx0" brushRef="#br0" timeOffset="56528.4366">23148 9843 781 0,'15'9'333'0,"23"13"-172"16,-1 4-14-16,2 5-29 16,-7-2-13-16,-10-3-34 15,-7 0-13-15,-10-3 2 16,-11 0-3-16,-17-5-3 15,-6 5-7-15,-21 1-13 16,1 2-7-16,-3 1-9 16,5-4-2-16,18-4-59 15,9-5-76-15</inkml:trace>
  <inkml:trace contextRef="#ctx0" brushRef="#br0" timeOffset="57518.5301">1750 11426 811 0,'2'1'321'16,"10"4"-150"-16,11-4-43 15,26 4-23-15,12 0 11 16,15-1-54-16,6-1-20 15,1 4-20-15,-4 0-7 0,-11 1-3 16,-11 3-4 0,-23-2-72-16,-9-1-66 15</inkml:trace>
  <inkml:trace contextRef="#ctx0" brushRef="#br0" timeOffset="57858.5457">1767 11517 602 0,'3'5'288'15,"5"-1"-78"-15,21-1-62 0,12 2 13 16,20-5-11-16,11 4-27 16,8-1-49-16,-2-1-17 15,-9-2-30-15,-8-3-9 16,-17-5-30-16,-12-2-40 15,-17-9-86 1,-8 2-47-16,-13-5 12 0,-5-7-17 16,-1 6 88-1,4 0 59-15,7 9 36 0,6 11 64 16,11 9 25-16,0 5 2 16,8 13 6-16,0 6 11 15,-4 5-1-15,-7 1-3 16,-13-3-8-16,-10-3-16 15,-9-5-22-15,-2-4-4 16</inkml:trace>
  <inkml:trace contextRef="#ctx0" brushRef="#br0" timeOffset="58616.2275">3375 11523 825 0,'-5'-9'372'0,"-9"-5"-186"0,-9 2-48 16,-14 7-55-16,-5 5-23 0,-2 8-21 15,0 3-15 1,14 16-26-16,8 4-7 16,14 6-3-16,9 1 3 0,21-5 6 15,12-3 0-15,22-7 1 16,10-5-10-16,8-12-89 15,-4-2-55 1,-12-9-146-16</inkml:trace>
  <inkml:trace contextRef="#ctx0" brushRef="#br0" timeOffset="58892.3767">3657 11644 373 0,'0'-10'260'0,"-3"-10"14"16,-4 4-32-16,-6-3-78 0,-2 2-30 15,-6 1-49 1,1 1-20-16,-2 7-31 0,-1 4-17 15,1 10-24 1,1 3-8-16,3 11-8 0,4 3 0 16,7 4 5-16,6 0 4 0,10-2 11 15,4-4 4 1,5-4 16 0,4-7 6-16,2-7 7 0,6-3 2 0,6-12-2 15,1-3 0 1,-3-4 33-16,-8-3 14 0,-15 4 19 31,-8 2-2-31,-14 0-42 0,-4 8-13 0,-2 3-181 16,2 0-276-16</inkml:trace>
  <inkml:trace contextRef="#ctx0" brushRef="#br0" timeOffset="59163.8033">3892 11570 573 0,'8'2'366'16,"7"3"13"-16,4 7-199 0,-1 5-19 15,2 7-61-15,-7-2-26 16,-10 5-31 0,-3-3-5-16,-19-6-5 15,-7-2-1-15,-7-9-3 16,-1-4-51-16</inkml:trace>
  <inkml:trace contextRef="#ctx0" brushRef="#br0" timeOffset="59575.5811">4507 11338 569 0,'-14'-5'323'15,"-19"-3"-46"-15,-4 8-96 16,-8 18-99-16,2 13-27 16,0 21-40-16,4 7-13 15,15 9-3 1,7-2-1-16,20-6 5 0,16 0 4 16,18-12 5-16,9-3 2 15,11-14-124-15</inkml:trace>
  <inkml:trace contextRef="#ctx0" brushRef="#br0" timeOffset="59980.9179">4779 11615 644 0,'-10'-8'346'0,"-16"-6"-84"15,-3 4-58-15,-11 8-86 0,1 4-35 16,4 9-48 0,3 3-16-16,14 8-18 15,6 2-3-15,11 2 1 0,7 3 2 16,10-6 8-16,5-2 4 16,9-7 2-16,-2-4 2 15,2-7-1-15,-4-3-1 16,-6-3 2-1,0-3 1-15,-10-6 0 16,-5 0-1-16,-11-6-4 16,-6 3-4-16,-2 7-10 15,0 5-10-15,5 11-9 16,3 6-2-16,4 9 9 16,2 8 9-16,2 10 8 0,4 4 3 15,3 7-3-15,-1-1-3 16,2-8 1-16,1-4 3 15,-2-16-49-15,0-5-85 16</inkml:trace>
  <inkml:trace contextRef="#ctx0" brushRef="#br0" timeOffset="60185.211">4924 11483 972 0,'12'11'421'16,"4"6"-232"-16,4 19-72 16,-2 4-8-16,-3 11-24 15,-1 3-9-15,-13 3-17 16,-8 2-12-16,-13-6-21 16,0-6-15-16</inkml:trace>
  <inkml:trace contextRef="#ctx0" brushRef="#br0" timeOffset="60619.031">5329 11555 763 0,'6'0'379'16,"11"0"-88"-16,6 0-111 16,16 3-67-16,6-1-18 0,9 5-44 15,5-2-21-15,0-1-14 16,-6-3-23-1,-16-7-139-15,-9 2-103 16</inkml:trace>
  <inkml:trace contextRef="#ctx0" brushRef="#br0" timeOffset="60785.9571">5406 11659 698 0,'6'-1'338'15,"12"0"-99"-15,12 1-77 32,14 0-51-32,7 1-29 0,6-1-43 15,2 0-15-15,-5-1-70 0,1 2-177 16</inkml:trace>
  <inkml:trace contextRef="#ctx0" brushRef="#br0" timeOffset="61251.0394">6072 11534 656 0,'4'-18'378'15,"3"-13"-74"-15,-3-3-76 16,-1 4-26-16,-3 6-46 0,0 6-28 15,-1 11-67-15,-2 2-39 16,3 12-35-16,-2 7-7 16,2 13 2-16,0 6 12 15,7 7 4-15,3 3-2 16,2 2 0-16,1 0 1 16,-3-4 4-16,-1-3 3 15,-2-5 2-15,-4-4 0 16,-5-8 0-16,-7-1 0 0,-14-6 4 15,-5-1 1-15,-5-6-2 16,-3-3 0 0,12-2-2-16,8 1-3 0,12-3-14 15,9-1-4-15,16-3-7 16,4 0-3-16,15 4 11 16,2 0 2-16,4 5 11 15,-1 6 8-15,-5-2 18 16,-3 0 1-16,-7-1 4 15,-8-4-2-15,-7-4-12 0,-2-2 1 16,-11-3-75-16</inkml:trace>
  <inkml:trace contextRef="#ctx0" brushRef="#br0" timeOffset="63506.2625">6949 11541 432 0,'-10'0'280'0,"-3"4"-22"0,10-3-64 15,4-1-10-15,25 2-42 16,10-4-25-16,27 0-37 16,17 2-25-16,5 1-28 15,-6 2-10 1,-8 4-3-16,-12-3-3 0,-16-2-4 15,-5-2-16-15,-16-6-76 0,-6 4-58 16,-16 0-306-16</inkml:trace>
  <inkml:trace contextRef="#ctx0" brushRef="#br0" timeOffset="63727.0236">7043 11631 459 0,'-7'0'306'0,"-8"-3"-9"16,12 2-99 0,3-3-40-16,17 4-59 0,15-2-25 15,19 2-21-15,13 0 7 0,4 2-16 16,-5 2-12-16,-4-4-16 31,-4 1-4-31,-2-3-5 16,1-1-8-16,-5-1-91 15,-7-3-69-15</inkml:trace>
  <inkml:trace contextRef="#ctx0" brushRef="#br0" timeOffset="63914.861">7491 11398 479 0,'19'11'268'0,"16"4"-54"0,10 9-42 15,2 0-8-15,-6 2-22 16,-8 0-13-16,-22-2-27 16,-13 0-13-16,-27 0-18 15,-4-3-11-15,-9-2-32 16,4-1-9-16,19-4-184 16</inkml:trace>
  <inkml:trace contextRef="#ctx0" brushRef="#br0" timeOffset="64610.5544">8533 11529 545 0,'0'-6'324'16,"-3"-9"-62"-16,-12 5-97 0,-8-4-35 16,-17 3-55-16,-1 6-15 15,-1 8-33-15,2 6-12 16,13 13-23-16,1 5-7 15,11 5-9-15,10 4-1 16,10-1 8-16,10 2 4 16,10-3 12-16,6-4 3 15,5-6 5-15,2-6 2 0,0-8 1 16,-5-7-1-16,-7-5 3 31,-7-5 1-31,-14-5 1 0,-5-4 3 0,-7-7 1 16,-7-1-1-16,2 5 1 15,-1 4 3-15,1 13-9 16,3 3-6-16,2 14-7 16,0 8-6-16,10 15 6 15,8 7 2-15,10 12 4 16,3-1 2-16,1 0-1 16,-2-6 3-16,-9-12 1 15,-2-6-1-15,-5-13 2 0,-3-6 0 16,-1-7 5-1,-1-2-32-15,-1-4-140 0</inkml:trace>
  <inkml:trace contextRef="#ctx0" brushRef="#br0" timeOffset="64852.2692">8767 11584 570 0,'10'-5'332'0,"12"0"-13"16,6 1-127-16,10 4-65 0,2 0-28 16,4 4-45-16,-3-2-19 15,-4 3-20-15,-4-5-13 16,-9 2-119-16,-5 0-110 15</inkml:trace>
  <inkml:trace contextRef="#ctx0" brushRef="#br0" timeOffset="65045.0094">8815 11653 675 0,'2'1'323'0,"0"4"-105"15,10 2-20-15,10 1-17 16,8 0-18-16,13-1-37 16,2-1-27-16,1-4-39 15,-3-2-18-15,-9-3-30 16,-4-3-87-16</inkml:trace>
  <inkml:trace contextRef="#ctx0" brushRef="#br0" timeOffset="65582.979">9719 11435 625 0,'-14'-15'317'0,"-18"-12"-80"16,-4 4-80-16,-5 9-83 0,1 10-28 15,5 17-53-15,2 11-11 16,12 18-3 0,4 4 4-16,17 5 20 15,8-2 10-15,21-6 12 16,9-1 5-16,17-7 13 0,6-8 2 15,1-12 17-15,-1-10 10 16,-6-15 20-16,-6-5 17 16,-17-17 17-1,-10-5-4-15,-29-7-14 0,-16-4-22 16,-17 1-47-16,-11 1-15 16,-10 8-26-16,3 7-20 15,3 14-127-15,10 11-89 16</inkml:trace>
  <inkml:trace contextRef="#ctx0" brushRef="#br0" timeOffset="65828.9957">9781 11416 744 0,'-3'-4'408'16,"-3"-3"-120"-16,-5 10-133 0,-3 6-51 16,-11 13-67-16,-2 8-11 0,-4 9 1 15,-2 1-3-15,9 2-10 16,1-4-3-16,9-7-8 31,10-1 2-31,7-9-88 16</inkml:trace>
  <inkml:trace contextRef="#ctx0" brushRef="#br0" timeOffset="66121.7981">10233 11787 1002 0,'-3'0'454'0,"2"0"-201"16,-1 1-108-16,1-1-81 0,0 0-22 15,0 0-74-15,0 0-145 16</inkml:trace>
  <inkml:trace contextRef="#ctx0" brushRef="#br0" timeOffset="66581.8389">7892 11043 594 0,'2'-2'278'15,"11"9"-119"-15,-3 9-28 16,-3 32-61-16,6 18 4 16,2 43-5-16,1 13 2 15,-4 15-8 1,2 1-12-16,-11-17-14 16,0-3-11-16,-3-27-10 15,0-16-1-15,-1-29-135 0,-1-15-153 16</inkml:trace>
  <inkml:trace contextRef="#ctx0" brushRef="#br0" timeOffset="67039.8631">7801 11177 539 0,'1'-13'269'0,"9"-10"-68"15,12 4-109-15,25 4-48 16,21 7 9-16,49 0 24 16,21 4 10-16,57 1 3 15,22 0-16-15,31 9-40 16,8 1-13-16,-7 7-12 16,-20-3-2-16,-40-3 1 15,-18 3 0-15,-50-3-3 16,-20 2-4-16,-39 2-33 15,-20-2-10-15,-24-3-7 16,-8-1 1-16,-10-6 37 16,-4 0 13-16,-7-2 9 15,-4-1 4-15,-4 3-9 16,1 3-6-16,3 2-11 0,7 5-3 16,4 8-5-16,2 9-1 15,0 24-2-15,-4 14 3 16,-5 30 8-16,-4 12 6 15,-10 17 10-15,3 8 2 16,8-8 1-16,9-6 1 0,21-25 3 16,8-11 3-1,5-19 3-15,2-6 6 16,-5-16-155-16</inkml:trace>
  <inkml:trace contextRef="#ctx0" brushRef="#br0" timeOffset="67466.6153">7651 12218 664 0,'-7'-2'313'0,"-6"-2"-127"15,26 2-97-15,17 1-13 16,39-1-9-16,30-1 0 15,59 0 4-15,24-1-2 16,49 7-19-16,10 4-7 16,10 6-13-16,3 2-9 0,-16-3-8 15,-15-4-1 1,-39-8-3-16,-15-1-1 16,-37-4 0-16,-7 1-3 0,-25 0-20 15,-16 0-46-15,-32 0-150 16,-21-2-131-16</inkml:trace>
  <inkml:trace contextRef="#ctx0" brushRef="#br0" timeOffset="75563.9334">1703 13154 906 0,'9'-3'365'0,"17"-6"-235"16,4-11-1-16,8-13-21 15,1-15-10-15,-3-14-14 0,-1-6-11 16,-8-12-16-16,-6 3-7 16,-10 3-10-16,-3 6-5 15,-8 21 9-15,-1 13 7 16,-6 22-10-16,-2 11-7 15,0 15-27-15,2 10-13 16,10 19-6-16,9 11 2 16,13 17 5-16,4 10 2 0,3 2 5 15,1-7 3-15,-3-17-4 16,0-14-48 0,-9-18-92-16,-6-9-52 0</inkml:trace>
  <inkml:trace contextRef="#ctx0" brushRef="#br0" timeOffset="75702.0604">1900 12912 614 0,'12'6'275'0,"15"11"-142"0,12 2-40 16,4 3-46-16,-1-2-18 15,-2-5-190-15</inkml:trace>
  <inkml:trace contextRef="#ctx0" brushRef="#br0" timeOffset="75864.5454">1732 12755 901 0,'-6'-1'424'0,"-2"-1"-178"0,8 5-179 15,4 2-42 1,15 8-45-16,7 0 1 0,13 5-98 15,8 4-287-15</inkml:trace>
  <inkml:trace contextRef="#ctx0" brushRef="#br0" timeOffset="76144.3369">2187 13008 685 0,'18'9'373'15,"6"3"-88"-15,12 4-118 16,6-6-13-16,1-4-66 15,-2 1-26-15,-1-7-31 16,-8-3-5-16,-15-7 6 0,-2-1 4 16,-14-8 4-1,-6-5-5-15,-14 0-17 16,-9-1-9-16,-5 10-16 16,-3 9-6-16,6 15-9 15,4 12-1-15,4 9 3 16,3 2 2-16,8 6 7 0,3-5 3 0,11 4 3 15,9 4 3 1,2-8 2-16,6 0 3 16,5-7-127-1,-1-9-145-15</inkml:trace>
  <inkml:trace contextRef="#ctx0" brushRef="#br0" timeOffset="76422.2361">2953 12974 974 0,'-2'11'449'0,"-11"10"-191"16,-6 5-60-16,-11 2-73 0,-10-4-36 15,-4-2-49 1,2-1-10-16,0-12-8 16,6-5-7-16,9-6-36 15,1-7-15-15,7-2-18 16,7-1-2-16,10-1 15 15,2 3 15-15,14-1 27 16,2 9 26-16,7 7 45 16,7 3 8-16,7 13 4 15,0-4-14-15,4 2-30 16,0 2-4-16,-5-4-103 16</inkml:trace>
  <inkml:trace contextRef="#ctx0" brushRef="#br0" timeOffset="76898.3648">4069 13042 836 0,'-7'-7'413'15,"-15"-10"-140"-15,-8 1-42 16,-6 8-108-16,-8 3-39 16,6 12-64-16,6 8-27 15,14 1-18-15,11 7-2 16,19-3 3-16,9-4 9 0,14-2 9 15,5-1 4 1,-2-6 3-16,-2 0 1 0,-10-5-80 16,-5 0-79-16</inkml:trace>
  <inkml:trace contextRef="#ctx0" brushRef="#br0" timeOffset="77038.2417">4312 13029 730 0,'1'1'425'0,"-1"4"-23"16,-1 6-145-16,-4 7-109 16,-4 4-33-16,2 2-63 0,4 1-20 15,7-5-128-15</inkml:trace>
  <inkml:trace contextRef="#ctx0" brushRef="#br0" timeOffset="77522.2837">5328 12864 841 0,'-15'-7'398'0,"-19"-7"-154"16,-5 4-64-16,3 7-82 0,4 7-37 15,10 8-54-15,7 8-20 16,15 4-14-16,9 3-3 15,13-4 5 1,9-2 8-16,8-4 12 16,-4-6 5-16,-6-7 8 15,-7 2 5-15,-21-6 7 0,-8 0-1 16,-19 1 0 0,-9 0-6-16,-1 8-10 15,4 1-3-15,11 4-5 16,6 1-4-16,13-2 6 15,6 3 4-15,10 1 9 16,7 0 6-16,9-1 1 16,2-7-3-16,4-1-4 15,1-5-1-15,-2-7-91 16</inkml:trace>
  <inkml:trace contextRef="#ctx0" brushRef="#br0" timeOffset="78082.7135">5405 12562 786 0,'-3'-5'385'0,"1"-1"-151"15,6 6-110-15,-4 0-88 16,16 0-20-16,50 1-1 15,-26-1 4-15,10-3 0 16,-1 2 0-16,-11-5 0 16,-11-2 4-16,-17 6 10 15,-10-6-6-15,-6 5-13 16,-6-4-5-16,-6 0-18 0,2 7-5 16,2 6-2-16,4 6-4 15,9 7-2-15,5 6 2 16,8 2 5-16,6 2 5 15,3 0 6 1,-1 0 4-16,-2-2 0 0,-3-4 2 16,-6-4 3-1,-5-6 5-15,-6-3 9 0,-5 0 2 16,-5 1-6 0,-1 3-4-16,7 5-13 0,3 5-4 15,10 16 1-15,8 8-1 16,1 4 6-16,-2 1 0 15,-6-4 7-15,-8-2 3 16,-12-8 9-16,-12-5 6 16,-9-12 9-16,-3-9 6 15,4-19 1-15,6-10-4 16,12-12-18-16,6-5-15 0,11 5-17 16,6 3-6-16,5 13-3 15,5 8-36-15,2 6-164 16</inkml:trace>
  <inkml:trace contextRef="#ctx0" brushRef="#br0" timeOffset="78394.9228">5926 12937 991 0,'1'-3'482'0,"-1"-4"-207"0,3 17-144 0,-3 8-48 15,0 15-62-15,-3 3-2 16,3 4 1-16,5-2-88 16</inkml:trace>
  <inkml:trace contextRef="#ctx0" brushRef="#br0" timeOffset="78647.5347">6154 12916 987 0,'-9'0'426'0,"-10"4"-235"0,1 10-89 0,2 4-85 15,5 9-17-15,7 2-10 32,6 2-2-32,12 0 1 15,5-4 0-15,8-4 4 16,2-8 3-16,-1-12 14 15,-6-3 29-15,-10-7 59 16,-9-4 9-16,-18-2-4 0,-8 4-26 16,-12 2-57-1,1 2-76-15</inkml:trace>
  <inkml:trace contextRef="#ctx0" brushRef="#br0" timeOffset="79062.5231">6377 12929 1058 0,'0'-1'478'0,"-4"-2"-256"16,0 6-93-16,3-3-104 16,-1 9-25-16,0 18 0 15,1 31 2-15,10-27 2 16,-2-8-1-16,8-1-2 15,1-7 2-15,2-12 6 0,1-1 5 16,3-5 10-16,-3-5 4 16,-4-8 1-1,-2-5 0-15,-6 1 2 0,-3 0 5 16,-4 5 5-16,-3 8-6 16,0 7-20-16,0 3-11 15,-1 13-13-15,1-1-1 0,6 5 7 31,3 0-1-31,9-9 0 0,6 3 1 0,3-9 4 16,3-2 3-16,-2-8 17 16,-2-1 13-1,-6-4 16-15,-7-5 4 0,-3 4-10 16,-7-10-11-16,-11-11-106 16,-2 5-56-1</inkml:trace>
  <inkml:trace contextRef="#ctx0" brushRef="#br0" timeOffset="79536.701">7104 12880 843 0,'-17'-4'370'15,"-18"6"-194"-15,3 9-61 16,4 18-76-16,7 7-22 16,9 4-25-16,9-3-3 0,8-4 3 15,9-4 3 1,8-9 18-16,-1-5 14 15,-2-10 25-15,0-3 25 0,-11-7 36 16,-6-3-1-16,-11-2-16 16,-7-3-24-16,-6 1-50 15,2 2-38-15,9 2-212 16</inkml:trace>
  <inkml:trace contextRef="#ctx0" brushRef="#br0" timeOffset="80174.6635">7384 12894 880 0,'-15'-7'425'0,"-5"-4"-164"16,-4 10-158-16,0 5-44 16,15 12-62-16,7 2-14 15,15 8-7-15,6 0 2 0,11 0 9 16,2-3-14-1,-6-10-29-15,-1-1-10 16,-13-9 18-16,-10-3 24 16,-7-3 44-16,-7-2 17 15,-14-2 8-15,1 2-2 16,-5 5-2-16,1 1-5 16,10 5-26-16,2 3-9 15,11 0-12-15,1 6-4 0,7 3 1 16,6 4 0-16,7-1 7 15,3-2 4-15,2-4 8 16,2-4 7-16,4-9 12 16,0-4 3-16,4-12 2 0,0-4-2 15,0-8-5-15,-2 3-2 16,-6-5 28 0,-6-1 12-16,-9 5 31 0,-5-4 6 15,-4 9-22 1,-3 7-14-16,0 7-47 15,2 7-12-15,2 11-14 16,0 2-2-16,1 7 10 0,3 4 1 16,4-2 0-16,1-6-2 0,5-2-21 31,-3-2-20-31,7-7-5 16,3 0 2-16,3-9 27 0,3-4 20 0,-5-2 6 15,2-2 8 1,-1 8 25-16,-1-1 3 15,1 6 11-15,-1 4 2 16,-4 3-10-16,-1 2 3 16,-8-1 2-16,-2 3-2 15,-9-3-9-15,-12-4-5 0,-7-4-76 16,-8-2 273-16</inkml:trace>
  <inkml:trace contextRef="#ctx0" brushRef="#br0" timeOffset="80539.0441">8671 12786 994 0,'-2'0'462'0,"-2"-1"-214"0,0 27-164 16,-2 15-54-16,1 24-33 16,4 9 9-16,1-10 2 15,4-4 18-15,3-20-237 16</inkml:trace>
  <inkml:trace contextRef="#ctx0" brushRef="#br0" timeOffset="80863.4512">8837 12976 859 0,'-5'-2'381'0,"-8"2"-178"15,-4 5-101-15,-1 10-64 16,0 2-14-16,8 3-14 16,9 1-3-16,14-1 2 0,8-2 5 15,7-6 6 1,11 0-2-16,5-5-5 0,1-5-2 15,-2-4 4-15,-8-4 5 16,-12-4 8 0,-4-4 10-16,-4-2 52 0,-5-3 19 15,-7 0 34-15,-2 4 0 0,-3 8-51 16,-3 7-27 0,1 10-45-16,-2 6-14 0,6 7-6 15,0 0 0 1,3 4-7-16,3-4-67 0,-2-6-204 15,-2-3-316 1</inkml:trace>
  <inkml:trace contextRef="#ctx0" brushRef="#br0" timeOffset="80983.7607">9077 12722 963 0,'-1'-4'344'0,"-3"-2"-313"0,3 4-97 15</inkml:trace>
  <inkml:trace contextRef="#ctx0" brushRef="#br0" timeOffset="81146.5275">9171 12925 495 0,'13'24'395'0,"6"19"31"0,0-5-165 16,1-3-68-16,-5-7-95 15,1-4-27 1,-2-9-3-16,-2-8 15 15,2-7 7-15,1-8-5 16,0-9-26-16,-4-2-23 16,-3-6-76-16,-6 2-87 0</inkml:trace>
  <inkml:trace contextRef="#ctx0" brushRef="#br0" timeOffset="81430.3147">9555 13008 820 0,'0'9'362'0,"0"3"-154"16,0 5-125-1,-2 4 2-15,0-2-18 16,-1 0-11-16,-1-9-15 0,0-2-6 16,4-3-7-16,4-5-2 15,5-7-6 1,6-5-2-16,6-8-7 0,-1-4-3 15,9 7 34 1,0 2 22-16,0 9 37 0,-5 5 8 16,-7 10-24-1,-8 5-17-15,-6 8-35 16,0 5-8-16,-1 0-33 16,5 3-67-16</inkml:trace>
  <inkml:trace contextRef="#ctx0" brushRef="#br0" timeOffset="81705.8516">10114 13030 751 0,'-5'-10'429'0,"-5"-7"-104"0,-9 6-138 16,-6 1-60-16,-5 8-81 15,-2 6-18-15,9 12-27 16,3 1-6-16,10 5-2 16,6 0 0-16,8 0 9 15,6-4 6-15,2 1 5 16,2-8 2-16,-5-7 0 16,1 1 1-16,-5-8-21 15,0 1-123-15</inkml:trace>
  <inkml:trace contextRef="#ctx0" brushRef="#br0" timeOffset="81968.2134">10202 13030 733 0,'7'5'396'0,"6"7"-62"16,-2 4-117-16,-6-1-62 0,-1 2-30 0,-2 1-47 15,-2-4-20 1,0-4-30-16,0-4-11 0,1-6-6 15,1-6-7 1,-2 5-35-16,1 0-11 16,22-13-9-16,35-31 1 15,-36 31 29-15,3 7 12 16,-3 9 19-16,-6 2 13 0,-3 11 16 16,-5 1 4-16,-5 0-12 15,3 7-10-15,-2-6-11 16,0-2-10-16,1-1-158 15</inkml:trace>
  <inkml:trace contextRef="#ctx0" brushRef="#br0" timeOffset="82143.0998">10660 13024 1238 0,'7'2'545'15,"11"7"-274"-15,1 5-50 0,0 8-85 16,1 0-27-16,-9 0-41 15,-1 1-20-15,-14-3-11 16,-9-3-6 0,-10-5-13-1,-3-10-54-15</inkml:trace>
  <inkml:trace contextRef="#ctx0" brushRef="#br0" timeOffset="82883.8419">11537 12872 919 0,'-13'9'377'0,"-14"16"-188"0,1 11-104 15,13 11-9-15,4 4 10 16,13-8-3-16,9-6-3 0,14-13-8 16,8-9-9-16,13-16-14 15,3-7-7-15,-8-20-11 16,-3-7-3-16,-24-14 2 16,-8-11 0-16,-18-16-7 31,-19-6-3-31,-18-2-9 0,-11 8-4 0,-1 24-10 15,6 14-11-15,18 32-17 0,10 11-3 16,16 22 1-16,11 10 4 16,23 9-17-16,12 7-42 15,21 8-90-15,7 3-57 16,5-7-91-16,2-4 3 31,-5-16 75-31,-2-7 63 0,-8-15 191 0,-8-3 103 16,-18-6 131-1,-12-4 34-15,-20 5-16 0,-11 0-35 16,-19 4-87-16,-6 2-29 16,-4-3-45-16,0-2-20 0,15-8-15 15,6-5-5 1,10-13-22-16,5-1-20 0,9-5-28 31,6 0-6-31,11 13 8 16,1 3 24-16,5 12 46 15,1 7 20-15,0 6 24 16,1 6-4-16,-4 1-25 16,1-1 9-16,0 3-336 15</inkml:trace>
  <inkml:trace contextRef="#ctx0" brushRef="#br0" timeOffset="83497.8851">12861 12933 943 0,'-11'-7'386'0,"-12"-3"-237"0,-7 0-42 16,-3 10-47-16,5 2-17 15,10 3-30-15,8 9-13 16,14 5-16-16,-1-1-3 15,17 6 0 1,2-6 7-16,8-2 8 0,3-1 3 16,-11-8 5-1,-3 1 1-15,-17-6 1 0,-6 1-1 0,-15-1-2 16,-4 2-2-16,-4 2-3 16,2 1-4-16,6 1 0 15,4 0-2 1,12 6 0-16,3-4 4 0,12 5 7 15,7-4 6 1,12-11 8-16,5-2-1 16,4-9 0-16,2-3 1 0,-9-6 2 15,-3 0 4-15,-11 1 30 16,-8 2 12-16,-6 9 17 16,-5 4-7-16,-2 11-36 15,-3 7-14-15,3 12-25 16,2 5 2-16,4 1 0 0,3 0 0 15,5-4-84-15,-1-4-76 16</inkml:trace>
  <inkml:trace contextRef="#ctx0" brushRef="#br0" timeOffset="83640.0788">13016 12716 975 0,'-1'-7'447'15,"0"-4"-205"-15,0 5-114 16,2 8-112-16,0 6-19 16,3 6-182-16</inkml:trace>
  <inkml:trace contextRef="#ctx0" brushRef="#br0" timeOffset="83802.3607">13175 12994 747 0,'10'16'460'0,"7"13"-70"0,-6-5-139 15,0-3-50-15,-5-8-63 16,-2-5-16-16,3-6-24 16,1-2-10-16,4-2-31 0,-3-8-16 15,0-5-69 1,-7-6-65-16,2-6-233 16</inkml:trace>
  <inkml:trace contextRef="#ctx0" brushRef="#br0" timeOffset="84240.6534">13670 12979 863 0,'-5'9'425'0,"-4"6"-172"16,-5 2-97-16,-4 0-37 16,-9-2-63-16,-2 2-19 15,-13-4-16-15,0-6-1 16,4-4-57-16,4-6-42 0,15-4-69 15,4-4-32 1,15-3-11-16,11 1 33 16,14-7 58-16,7 3 49 15,5 7 115-15,0 7 37 16,-7 12 53-16,-5 8 2 16,-6 5-6-16,-5-1-19 15,-1 1-38-15,-3-5-21 16,0-1-42-16,3-1-7 15,-3-9-6-15,4-3 3 16,3-8 0-16,-1-3 1 0,3-6-4 16,-1-4-2-16,-4-3-2 15,0-2-2-15,-7 7-5 16,0 5-1-16,-4 10 6 16,0 7 7-16,3 5 16 15,-1 8 9-15,7 7 11 16,-3-1-1-16,-1 1-2 15,1-5-4-15,-4-11-16 16,1-1-3-16,-2 0 28 16</inkml:trace>
  <inkml:trace contextRef="#ctx0" brushRef="#br0" timeOffset="85062.0414">1770 14359 986 0,'-2'-3'470'0,"1"-1"-205"16,6 10-111 0,16 13-94-16,11 8-27 0,24 16 1 15,-1 0-4 1,1 0-10-16,-4-3 14 0,-12-11-227 16</inkml:trace>
  <inkml:trace contextRef="#ctx0" brushRef="#br0" timeOffset="85254.9827">2179 14359 1024 0,'-16'8'456'0,"-18"14"-212"16,-7 4-68-16,0 10-73 15,-8-2-31-15,-3-2-48 0,4-1-10 16,5-8 4-1,13 0-57-15,15-7-196 16,10-2-248-16</inkml:trace>
  <inkml:trace contextRef="#ctx0" brushRef="#br0" timeOffset="85520.2457">2532 14138 1161 0,'-11'-3'473'0,"-18"6"-290"0,2 4-42 16,-6 6-57-16,-3 7-19 16,3 10-35-16,0 6-10 0,13 16-14 15,9 6-3 1,13 7-2-16,9 1 1 15,12-10 2-15,3-6-2 16,11-13-2-16,2-6-5 16,2-14-41-16,-2-8-60 15</inkml:trace>
  <inkml:trace contextRef="#ctx0" brushRef="#br0" timeOffset="85747.0831">2699 14217 1023 0,'0'-1'513'16,"-2"-6"-214"-16,0 14-141 16,2 8-50-16,-2 12-71 15,5 9-2-15,0 12 3 16,2 2-3-16,1 3-8 16,-3-2-6-16,3-7-8 15,0-5-3-15,3-8-6 0,3-4-2 16,7-9-7-1,5-4-9-15,7-9-92 0,-2-6-85 16</inkml:trace>
  <inkml:trace contextRef="#ctx0" brushRef="#br0" timeOffset="85925.0847">2538 14442 948 0,'7'2'389'0,"16"5"-220"16,7-3-37-16,18-1-14 16,4 4-35-16,8-4-45 15,-1 4-15-15,-15-4-78 16,-2-4-114-16</inkml:trace>
  <inkml:trace contextRef="#ctx0" brushRef="#br0" timeOffset="86090.8096">2992 14253 717 0,'5'1'451'16,"3"4"-15"-16,-1 10-199 15,3 8-43-15,-2 14-60 16,4 8-30-16,-4 5-37 0,0 3-14 16,-8-5-18-16,0-6-5 15,-7-5-71 1,1-10-121-16</inkml:trace>
  <inkml:trace contextRef="#ctx0" brushRef="#br0" timeOffset="86388.8331">3419 14399 695 0,'-2'-2'448'0,"-1"-3"-20"15,-2-4-156-15,23 9-134 0,5 2-49 16,15 3-37-16,16 8-18 15,-2-5-18-15,0 1-7 16,-4 1-54 0,-6 0-74-16</inkml:trace>
  <inkml:trace contextRef="#ctx0" brushRef="#br0" timeOffset="86568.1721">3434 14554 905 0,'11'2'459'0,"11"6"-165"15,13-3-98-15,7 2-16 0,18-4-77 0,-2-1-25 32,-1-3-66-32,-3 0 295 15</inkml:trace>
  <inkml:trace contextRef="#ctx0" brushRef="#br0" timeOffset="87118.9037">4441 14319 471 0,'-11'-5'345'16,"-8"-4"20"-16,-7 4-157 15,-1 6-50-15,-2 11-84 16,-1 7-24-16,3 15-52 15,5 6-5-15,11 6-6 16,10 2 0-16,16-2 15 16,8-9 10-16,17-11 19 15,6-5 7-15,3-20 4 16,-2-4-1-16,-6-17 41 0,-8-3 8 16,-17-12 15-1,-9-4 7-15,-19-7-38 0,-13-4-14 16,-9 8-30-16,-8 7-16 15,4 17-63-15,3 5-72 0</inkml:trace>
  <inkml:trace contextRef="#ctx0" brushRef="#br0" timeOffset="87301.0891">4614 14610 1141 0,'-3'0'500'0,"-2"1"-263"16,3 2-58-16,2-3-83 15,0 0-31-15,0-1-166 16,0-1-396-16</inkml:trace>
  <inkml:trace contextRef="#ctx0" brushRef="#br0" timeOffset="87664.1259">5015 14391 1001 0,'-5'-8'450'0,"-6"-8"-224"0,-2 6-66 15,2 5-93-15,-2 5-35 16,-1 8-37-16,4 8-7 16,-3 8-4-16,3 5-1 15,2 7 1-15,2 0 1 16,10 0-1-16,4-2-2 16,14-9 5-1,1-3 6-15,16-12 9 0,-1-8 11 16,3-7 47-16,-3-9 26 15,-16-5 53-15,-5-4 24 16,-20-7-17-16,-11-1-22 16,-11-3-56-16,-6 3-30 15,-3 6-52-15,10 5-67 16,8 7-6-16</inkml:trace>
  <inkml:trace contextRef="#ctx0" brushRef="#br0" timeOffset="88199.0058">5609 14299 710 0,'-1'-1'407'0,"0"0"-101"16,-6-4-140-16,-2 3-54 0,-14-4-78 15,-4 0-16-15,-4 2-6 16,3-1-3-16,5 2-5 15,0 0-3 1,4 4-6-16,2 4-3 16,1 3-3-16,4 8-1 0,-6 3 5 15,-1 1 6-15,4 5 15 16,3-1 7-16,9-7 5 16,3 0 0-16,9-10 5 15,1-7 3-15,11-5 0 16,3-7-3-16,11-1-14 15,-1 4-6-15,8 9 9 16,4 8 8-16,-7 13 14 16,2 6 13-16,-18 7 6 0,-12-3-1 15,-17 2-7 1,-14-16-11 0,9-9-13-16,1 1-6 0,-42 14-49 15,-1-3-67-15</inkml:trace>
  <inkml:trace contextRef="#ctx0" brushRef="#br0" timeOffset="88698.6798">4695 14630 625 0,'-2'-1'311'0,"-4"0"-91"15,-1 1-146-15,-2 2-31 0,1 1-19 31,2 3 0-31,5 0 9 0,-1 0 13 16,4 1 31 0,1-1 18-16,5 0 26 15,0 0 3-15,4-5 0 0,-3-1 2 16,-3-4 4-16,-2-1-9 16,-1 1-37-16,-3 1-12 15,0 2 349-15</inkml:trace>
  <inkml:trace contextRef="#ctx0" brushRef="#br0" timeOffset="89539.7588">6256 14422 767 0,'-4'-7'382'15,"-5"-6"-121"-15,-9 0-48 16,-10 4-65-16,-4 2-34 16,-7 7-54-16,0 8-20 15,11 13-36-15,0 4-10 16,8 10-11-16,10 4 0 0,7 3 5 15,8 0 1-15,15-6 7 16,3-5 0-16,16-10-3 16,6-6 7-16,9-11-94 15,5-5-82 1</inkml:trace>
  <inkml:trace contextRef="#ctx0" brushRef="#br0" timeOffset="89796.3441">6539 14564 754 0,'-9'-10'408'0,"-6"-9"-108"16,-7 1-97-16,-4-1-42 15,-1 10-69-15,0 5-32 16,-2 11-47-16,0 4-11 16,2 9-14-16,6 4-6 0,12 1 0 15,13 4 2 1,19-4 6-16,7-4 6 15,9-8 7-15,4-7 2 16,1-11 7-16,-5-5 4 0,-10-3 7 16,-11-3 6-16,-18 0-1 15,-8 0-11-15,-14-6-67 16,-1 7-65-16</inkml:trace>
  <inkml:trace contextRef="#ctx0" brushRef="#br0" timeOffset="90084.2568">6681 14504 1074 0,'6'0'440'16,"12"1"-245"-16,7 6-32 0,6 11-22 16,0 1-21-16,-9 4-49 15,-6-1-12 1,-20 0-20-16,-8-3-3 0,-15-3-7 16,-8-5 8-1,0-6-127-15,3-2-76 0</inkml:trace>
  <inkml:trace contextRef="#ctx0" brushRef="#br0" timeOffset="90513.9427">7320 13987 812 0,'-25'-2'377'0,"-18"5"-144"0,-11 29-122 16,-3 13-30-16,8 32-26 0,4 13-21 15,23 25-6-15,15 6-12 16,23-6-8-16,14-10-1 15,22-21-7 1,10-9 2-16,13-23-45 16,0-8-13-16</inkml:trace>
  <inkml:trace contextRef="#ctx0" brushRef="#br0" timeOffset="95668.0389">7835 14244 502 0,'6'-5'317'16,"1"-1"-44"-1,-7 5-76-15,-4 0-33 16,-13 2-69-16,-4 3-25 15,-13 0-41-15,-7 0-7 16,-3-3-10-16,0-1-7 16,5-5-14-16,3 1-7 15,7 1-6 1,4 3 2-16,7 1 4 16,4 3 3-16,6 3-1 15,5 1 2-15,2 1 14 0,2 3 8 16,2 3 13-16,0 0 2 15,-1 4-4-15,-2 0-2 16,3 0-5-16,-1 1-1 16,-1-7-2-16,1-3-3 15,-2-4 4-15,1-4 11 16,8-7 16-16,2-3 2 16,12-3-7-16,1 0-12 0,10 8-17 15,1 3-5-15,2 13 0 16,-2 2-1-16,-8 12-5 15,-7 3 3-15,-7 4 4 16,-8-3 3-16,-10-2 7 16,-8-5 1-16,-15-5-22 15,-4 0-49-15,-6-9-109 16,0-5-157-16</inkml:trace>
  <inkml:trace contextRef="#ctx0" brushRef="#br0" timeOffset="96077.3347">8017 14156 1019 0,'0'0'438'0,"-1"6"-227"16,0 10-62-16,0 16-70 0,1 7-5 15,2 19-18 1,2 3-19-16,-4 3-18 0,0-2-4 16,3-15-5-1,3-4-2-15,9-12 0 0,7-6 2 16,7-7 0-16,2-8-5 16,3-10-71-16,-3-2-88 15,-10-10-259 1</inkml:trace>
  <inkml:trace contextRef="#ctx0" brushRef="#br0" timeOffset="96239.9838">7946 14430 1006 0,'6'2'444'0,"12"1"-217"15,9-2-28-15,11 5-68 16,4-1-37-1,3 0-43-15,-3-1-57 0</inkml:trace>
  <inkml:trace contextRef="#ctx0" brushRef="#br0" timeOffset="96971.4217">8412 14073 573 0,'8'5'346'0,"17"12"21"0,6 12-115 0,4 27-45 16,1 17-17-1,-16 27-55-15,-10 5-15 16,-31 0-34-16,-14-7-20 16,-13-20-20-16,-2-7-14 0,14-26-18 15,5-18-43-15,11-24-184 16,3-9-158-1</inkml:trace>
  <inkml:trace contextRef="#ctx0" brushRef="#br0" timeOffset="101514.6352">1693 15650 720 0,'6'-16'359'0,"5"-14"-118"15,9 6-74-15,-3 7-23 16,0 9-69-16,-2 11-24 16,-6 21-32-16,-2 5-2 15,-2 23 9-15,-2-4-11 16,3 2-8-16,6-3-3 15,7-20-1-15,6-3 4 16,7-22 5-16,2-6 3 0,-1-18 8 16,-1-7 2-1,-10-14 3-15,-6-4 1 0,-8-4-2 16,-4 5-4-16,-3 13 15 16,0 7 15-16,0 19 20 15,-2 4-8-15,1 12-23 16,-1 7-20-16,5 12-26 15,3 8 7-15,2 2 4 16,3 2-5-16,-2-5-58 16,2-3-93-16</inkml:trace>
  <inkml:trace contextRef="#ctx0" brushRef="#br0" timeOffset="101819.6656">2479 15319 1074 0,'-9'3'470'0,"-19"10"-216"15,-4 7-57-15,-3 23-72 16,-3-1-27-16,5 8-59 16,6 4-18-16,23 7-14 0,7 0-2 15,26-5-2-15,11-4-1 16,13-18 1-16,3-5-3 16,-8-13-90-16,-8-9-62 15,-8-13-208-15</inkml:trace>
  <inkml:trace contextRef="#ctx0" brushRef="#br0" timeOffset="102042.0421">2648 15397 1191 0,'0'1'514'0,"2"10"-278"16,1 7-72-16,-1 12-76 15,0 8-15-15,-4 4-12 16,0 3-9-16,2 9-19 15,0 2-6-15,6 1-10 16,2-1-7-16,9-14-6 16,4-7-4-16,7-20-35 0,4-7-33 15,1-15-61-15,0-7-70 16</inkml:trace>
  <inkml:trace contextRef="#ctx0" brushRef="#br0" timeOffset="102200.9436">2572 15603 883 0,'0'1'387'0,"2"1"-151"15,8 0-63 1,18 2-41-16,8-3-9 0,20 2-55 16,6-2-22-16,6 2-15 15,-6-2-92-15</inkml:trace>
  <inkml:trace contextRef="#ctx0" brushRef="#br0" timeOffset="102518.4657">3102 15481 921 0,'6'-1'479'0,"9"1"-134"15,5 16-153-15,3 10-33 16,1 16-33-16,-3 6-13 15,-9 9-29-15,-8 3-21 16,-13 1-28-16,-6-1-7 16,-5-21-39-16,7-5-75 15,6-22-265-15</inkml:trace>
  <inkml:trace contextRef="#ctx0" brushRef="#br0" timeOffset="102841.5337">3627 15692 991 0,'5'-3'480'0,"11"-1"-174"0,6 1-129 0,14 3-110 31,6 0-28-31,4 5-26 0,2 0-27 16,-8 2-211-16</inkml:trace>
  <inkml:trace contextRef="#ctx0" brushRef="#br0" timeOffset="103031.4964">3618 15833 1047 0,'13'4'475'15,"3"1"-203"-15,22 3-136 16,5-3-1-16,8 2-47 16,5-2-21-16,-11-4-33 15,-6 0-29-15</inkml:trace>
  <inkml:trace contextRef="#ctx0" brushRef="#br0" timeOffset="108505.7038">4325 15725 817 0,'0'2'375'0,"9"5"-91"0,11 0-86 16,19 5-52-16,13-1 0 15,15-3-68-15,3 0-24 16,4-5-18-16,-5-3-70 16</inkml:trace>
  <inkml:trace contextRef="#ctx0" brushRef="#br0" timeOffset="109193.1113">5037 15618 829 0,'-11'0'395'16,"-7"7"-153"-1,0 8-92-15,6 17-95 0,7 6-25 16,6 13-30-16,6 3-1 0,15-3 1 31,8-5 1-31,18-15 8 16,11-9 5-16,3-21 11 15,-5-9 16-15,-21-17 78 0,-11-9 26 0,-28-8 37 16,-14-5-5-16,-24-2-69 31,-11 2-26-31,-8 12-47 0,4 8-14 16,17 14-27-16,14 5-6 16,16 10-149-16,9 5-77 15</inkml:trace>
  <inkml:trace contextRef="#ctx0" brushRef="#br0" timeOffset="109362.2573">5533 15942 1418 0,'-6'0'587'16,"-2"-1"-343"-16,7 0-160 0,-1-2-74 15,9-6-239-15</inkml:trace>
  <inkml:trace contextRef="#ctx0" brushRef="#br0" timeOffset="109918.6013">6028 15731 453 0,'-4'9'278'0,"-11"8"-28"15,-5-4-36-15,-15-4-82 16,-2-5-28-16,-6-13-40 15,2-8-14-15,10-14-23 16,4-9-15-16,24 0-21 16,8-1-9-16,21 5 10 15,7 9 16-15,9 11 33 0,-2 8 16 16,-1 21 7-16,-4 9-6 16,-16 11-16-16,-9 4-1 15,-21 9-10-15,-13 1-4 16,-14 8-8-16,-1 3-6 15,4-14-23 1,8-3-28-16,17-21-22 0,10-6 1 16,15-4 19-16,8-4 26 15,3 1 24-15,0-5 1 0,7 3-2 16,5-1 2-16,7-4-102 16</inkml:trace>
  <inkml:trace contextRef="#ctx0" brushRef="#br0" timeOffset="110430.3609">6376 15569 578 0,'18'-9'333'0,"13"-3"-85"16,-13 2-62-16,-3 6-20 16,-13 3-36-16,-2-1-20 15,-8 2-39-15,-6 2-22 16,-8 2-42-16,-3 1-6 16,-5 1 0-16,0 1-1 0,0-2-2 15,0 3-3 1,7 4-3-16,1 1-2 15,1 5 0-15,3 3-3 0,3 3 1 16,2 1 1 0,7-2 2-16,0-4 5 0,4-5 3 15,2-5 1 1,6-9 10-16,5 0 8 16,14-10 3-16,9-1 1 15,15 2 2-15,4 3 4 16,-4 11 6-16,-1 5 2 0,-12 10-11 15,-9 0-11-15,-9 7-2 16,-12 2 12-16,-19 2 26 16,-6 5 8-16,-12-5-3 15,-5-4-8-15,-7-13-14 0,1-11-19 16,1-17-91-16,8-7-71 16</inkml:trace>
  <inkml:trace contextRef="#ctx0" brushRef="#br0" timeOffset="110919.8548">7025 15676 911 0,'-18'-4'413'16,"-17"-2"-189"-1,-1 5-33-15,9 5-76 0,8 1-35 16,10 7-64-16,5 1-16 16,13 4-7-1,10 4 1-15,18 3 13 16,7 6 4-16,-2 0-2 0,-5 1 1 0,-27 1 8 31,-11-5 9-31,-26-2 11 16,-6-3 1-16,-7-15-2 0,3-5-22 15,9-16-76 1,11-6-64-16,11-3-231 16</inkml:trace>
  <inkml:trace contextRef="#ctx0" brushRef="#br0" timeOffset="111071.425">7284 15756 1019 0,'5'3'470'15,"4"5"-212"-15,-4 3-46 0,-9 11-86 16,0 2-33-16,-7 7-46 16,1-1-20-16,-1-2-87 15,-1-3-82-15</inkml:trace>
  <inkml:trace contextRef="#ctx0" brushRef="#br0" timeOffset="111227.8731">7224 15541 1300 0,'0'-10'557'0,"0"-1"-311"15,0 3-93-15,0 7-126 16,0 2-35-16,1 3-92 0,-1-4-74 15,0 0-182-15</inkml:trace>
  <inkml:trace contextRef="#ctx0" brushRef="#br0" timeOffset="111483.414">7353 15671 453 0,'8'14'347'16,"10"18"50"-16,-4 0-72 16,-3 2-123-16,-4 2-56 0,-5-7-76 15,4 4-23-15,-6-12-21 16,1-8-3-1,2-8 18-15,-1-12 3 16,4-15-5-16,4-6-4 16,11-7-30-16,5 2-5 15,9 8-1-15,2 7-1 16,0 12 11-16,-3 6 5 0,-4 11 15 16,-4 2 10-16,-10 8 0 15,-4 3 1-15,-5 0-12 16,-3 5-7-16,-3-8-102 15,-1-5-110-15</inkml:trace>
  <inkml:trace contextRef="#ctx0" brushRef="#br0" timeOffset="111877.9726">8313 15190 689 0,'-21'-4'411'0,"-13"-8"-6"0,-13 25-252 16,-4 16-38-16,2 31-38 0,4 18-10 16,18 22-19-16,17 3 1 15,26 1-11-15,12-5-5 16,21-13-10-1,4-11-5-15,7-21-36 0,0-16-62 0,-14-22-354 32</inkml:trace>
  <inkml:trace contextRef="#ctx0" brushRef="#br0" timeOffset="112410.4776">8743 15488 549 0,'4'0'314'0,"1"-2"-15"16,-6 4-41-16,-1-2-86 16,-4 1-37-16,-26 1-83 15,-53 0-11-15,38-5-12 16,3-1-6-16,11 1-12 16,6 1-6-16,7 2-11 15,7 0-8-15,3 7-8 16,1 1-2-16,6 4 6 15,-5 2 5-15,1 1 8 0,2 0 3 16,-1-3 4 0,2 3 4-16,4 0 3 15,2-4-1-15,6 0 1 0,5-4 1 16,9-6 3-16,7 0 0 16,12 1-5-16,7 0-1 0,8 9 7 15,-4 1 2 1,-5 8 7-16,-11 1 0 15,-24 1 21-15,-12 1 17 16,-26-4 13-16,-11 4 0 16,-15-3-24-16,-2-5-14 15,2-11-80-15,9-4-60 16</inkml:trace>
  <inkml:trace contextRef="#ctx0" brushRef="#br0" timeOffset="112755.7573">8897 15387 817 0,'6'8'373'16,"1"10"-158"-16,1 5-12 0,-1 14-35 15,-7 1-16-15,-1 14-39 16,-9-1-14-16,5 4-41 16,5 2-16-16,12-9-18 15,15-5-3-15,7-17-2 16,2-10 0-16,-1-16-31 15,-7-4-36 1,-8-9-130-16,-10-6-118 0</inkml:trace>
  <inkml:trace contextRef="#ctx0" brushRef="#br0" timeOffset="112926.4071">8854 15641 1000 0,'3'-2'454'15,"12"-2"-194"-15,0 0-62 0,15 1-76 16,4 2-33-16,3 3-56 31,2 2-12-31,-4-2-102 0,-2 3-109 0</inkml:trace>
  <inkml:trace contextRef="#ctx0" brushRef="#br0" timeOffset="113180.2248">9196 15363 1111 0,'9'5'470'15,"9"12"-255"-15,10 12-40 16,-4 12-31-16,-2 7-20 15,-9 5-37-15,-9 4-28 16,-1 8-39-16,-6-2-7 16,-2 2-5-16,-6-5 0 15,-3-12-1-15,-2-7 0 16,7-14-13-16,-1-11-40 16,2-9-140-16,1-4-96 0</inkml:trace>
  <inkml:trace contextRef="#ctx0" brushRef="#br0" timeOffset="114246.9194">1886 17112 542 0,'12'-12'268'0,"12"-13"-63"16,0-1-18-16,-10-6-11 0,-2 4-17 0,-13 1-41 15,-12-3-15-15,-14 5-27 16,-11 1-11-16,-8 9-19 16,-1 11-8-1,4 12-24-15,8 7-13 16,7 14-26-16,8 1-5 0,13 7 0 0,7 3 3 31,14-6 14-31,8 0 5 16,13-15 10-16,4-11 4 0,9-14 4 0,2-12 1 15,-4-8-1 1,-10 1 0-16,-14 3-2 16,-7 8 0-16,-12 12-13 15,-1 8 3-15,-4 19 4 16,-1 0 0-16,0 12 12 15,6-3-5-15,14-9-37 16,4-3-61-16</inkml:trace>
  <inkml:trace contextRef="#ctx0" brushRef="#br0" timeOffset="114509.3123">2474 16598 1133 0,'-13'1'510'0,"-9"5"-230"15,-12 12-156-15,-2 11-43 16,0 17-20-16,-2 9-5 16,10 19-13-16,8 2 1 15,17-3-21-15,7-5-9 0,22-17-5 16,10-7-4-1,0-27-5 1,-17-8-37 0,0 0-75-16,59 17-78 0,-5-17-176 0</inkml:trace>
  <inkml:trace contextRef="#ctx0" brushRef="#br0" timeOffset="114710.972">2665 16706 1188 0,'-2'0'516'15,"1"0"-250"-15,-3 18-148 0,0 7-42 16,1 19-9-16,0 5-2 16,3 10-25-16,0 2-10 15,5-7-14-15,2-4-4 16,10-6-6-16,5-11-2 16,7-11-60-16,1-6-59 15,-1-16-136-15,-3-2-143 16</inkml:trace>
  <inkml:trace contextRef="#ctx0" brushRef="#br0" timeOffset="114895.9883">2500 16986 1005 0,'6'0'462'0,"6"4"-183"0,15-1-128 16,3 0-6-16,16 1-56 15,5-3-34-15,3 5-32 16,0 0-1-16,-9-2-151 16,-11-4-160-16</inkml:trace>
  <inkml:trace contextRef="#ctx0" brushRef="#br0" timeOffset="115060.6578">2984 16722 1214 0,'7'6'501'15,"0"9"-258"-15,7 15-75 16,-2 15-33-16,0 7-8 16,-3 10-32-16,-5 2-16 15,-9-9-31 1,-7 0-11-16,0-5-90 0,-1-5-85 16</inkml:trace>
  <inkml:trace contextRef="#ctx0" brushRef="#br0" timeOffset="115419.6239">3461 16917 1235 0,'7'0'498'0,"14"1"-303"16,12 3-77-16,13-1-39 0,11 3-21 16,10-1-30-16,-6-5-10 15,-3-2-82 1,-11-1-93-16</inkml:trace>
  <inkml:trace contextRef="#ctx0" brushRef="#br0" timeOffset="115614.9199">3530 17066 752 0,'7'0'415'16,"20"0"-46"-16,7 1-96 0,22 0-73 15,5 4-29-15,0 3-72 16,-5-2-26-16,-13 2-43 15,-13-5-71-15</inkml:trace>
  <inkml:trace contextRef="#ctx0" brushRef="#br0" timeOffset="119442.053">4289 17005 1129 0,'0'-2'492'0,"5"-2"-249"15,11 4-87-15,30 7-91 16,8 1-19-16,22 6-28 16,8 0-25-16,2-4-500 0</inkml:trace>
  <inkml:trace contextRef="#ctx0" brushRef="#br0" timeOffset="119780.2883">4997 17069 984 0,'2'-5'381'0,"4"-13"-266"0,5-5-39 16,6-11-18-16,3-8 15 15,2-7 36-15,-1-2 16 16,-5 8 29-16,-7 6-2 16,-4 19-18-16,-5 7-11 15,-3 11-52-15,-2 9-26 16,-3 16-27-16,1 10-11 15,7 21 1-15,0 4 1 16,8 3-6-16,2-4 1 0,-2-13 6 16,4-3-44-16,-2-12-132 15,-2-6-113-15</inkml:trace>
  <inkml:trace contextRef="#ctx0" brushRef="#br0" timeOffset="119932.271">5441 17062 1551 0,'0'2'606'0,"0"-1"-425"16,-1 0-95-16,1-1-21 0,-2 0-84 16</inkml:trace>
  <inkml:trace contextRef="#ctx0" brushRef="#br0" timeOffset="120500.2453">5963 16830 856 0,'-7'11'438'15,"0"8"-163"-15,-19 7-88 0,-11-3-31 16,-13-4-76-16,-6-11-24 16,10-18-21-1,9-6-26-15,17-19-81 16,14 0-33-16,21-2-23 0,11 5 16 16,19 14 68-16,3 6 35 15,-2 14 38 1,0 10 14-16,-16 13 31 0,-8 8 0 15,-14 16 2-15,-15 3-5 0,-17 2-21 16,-11 2-6 0,-15-11-25-16,2-5-3 15,10-15 4-15,8-12-1 0,17-13-9 16,7-6-8-16,13-5-16 0,9 0-5 16,15 1 19-1,6 1 9-15,8 9 14 16,1 3 9-16,-7 6-13 0,-4 4-4 15,-11-2-32-15,0 3-98 16</inkml:trace>
  <inkml:trace contextRef="#ctx0" brushRef="#br0" timeOffset="120955.2089">6481 16764 597 0,'5'-4'351'0,"12"0"-14"16,-8 1-111-16,-6 3-60 16,-4 3-34-16,-16-1-51 0,-5-1-21 15,-7 0-28-15,-1-1-7 16,-6-1-13-16,-4-1-4 15,1 2-9-15,0 0-6 16,11 5-7-16,7-1-3 16,10 7-4-16,5 2 2 15,1 7 0-15,5 4 4 16,1 7 15-16,3 3 8 16,5-4 8-16,0-5 3 0,7-9 3 15,4-8 2-15,7-10 12 16,4-6 2-16,7-5-11 15,-1 4 3-15,2 7-8 16,-7 3 3-16,-4 12 7 16,-2-1-7-16,-13 9-5 15,-5 2 0-15,-17 2 4 16,-13 1-3-16,-10-4 0 16,-5-4 1-16,-8-9-15 15,-1-8-38-15,6-6-132 16</inkml:trace>
  <inkml:trace contextRef="#ctx0" brushRef="#br0" timeOffset="121684.0519">7111 16899 911 0,'-15'-7'424'0,"-25"-2"-183"16,2 6-43-16,-1 11-77 0,1 10-43 16,15 8-57-16,1 4-17 15,15 1-15 1,10 5-1-16,13-1 2 0,7-3 5 15,20-10-13-15,5-5-35 16,10-8-100 0,3-5-74-16,-3-4-144 15,-7-7-9-15,-11-9 101 16,-5-4 84-16,-11-8 272 0,-6-3 96 16,-11 0 97-16,-6 5 40 15,-7 4-51-15,-5 4-18 0,-14 10-57 16,-5 4-38-1,-13 6-51-15,0 6-33 0,5 7-45 16,7 2-17-16,15 5-20 0,7 4-2 31,9-6 2-31,9 0 6 0,9-5 13 16,7-3 4 0,12-8 9-16,1-7 2 15,3-9 3-15,-2-6 0 0,2 0-4 16,-3 0-4-16,-1 5-7 15,-1 5 3-15,-9 7 15 0,-3 8 6 16,-15 7 22-16,-5 3 18 16,-13 6 5-1,-9-4-2-15,-4 3-17 16,2-2-20-16,7-7-125 16,4-1-155-16</inkml:trace>
  <inkml:trace contextRef="#ctx0" brushRef="#br0" timeOffset="122071.6847">8100 16528 1130 0,'-27'8'462'0,"-33"15"-293"16,3 12-31-16,10 26-46 0,3 11-21 16,20 24-28-16,14 4-6 15,21-1-15-15,20-7-4 16,32-25-2-16,9-11 7 16,17-23-89-1,3-11-79-15</inkml:trace>
  <inkml:trace contextRef="#ctx0" brushRef="#br0" timeOffset="122696.9536">8582 16759 452 0,'5'-2'373'16,"3"-4"44"-16,-11 3-172 0,-7 0-51 0,-10 3-113 15,-10-1-43-15,-14-1-22 16,-1 0-1-16,-1-5-5 16,10 0-3-16,9-1-3 15,4 0-3-15,6 5-12 16,0 3-8-1,3 7-7-15,5 3-3 16,1 3 4-16,2 5 7 16,2 4 10-16,2-1 8 0,-1 3 11 15,-2-3 1-15,-2-2-1 16,1-1 0 0,6-4-4-16,5-5 3 0,9-6 8 15,5-3-1 1,8-1-1-16,4-2-6 15,7 6-7-15,1 5 3 0,11 9 7 16,-2 5 2-16,-7 5 6 16,-9 1 2-16,-26 1 24 15,-13-4 10-15,-26 1 4 0,-10-6-2 16,-6-7-20 0,2-5-8-16,8-11-64 0,1-7-82 0</inkml:trace>
  <inkml:trace contextRef="#ctx0" brushRef="#br0" timeOffset="123038.3309">8721 16609 677 0,'2'-3'419'15,"6"-1"-24"-15,-1 8-148 16,-2 13-104 0,0 11-24-1,0 15-14-15,-5 7-16 0,5 14-33 16,-1 0-13-1,1 0-24-15,5-6-5 0,3-14-3 16,-1-8-2-16,5-14 1 16,2-6-4-16,1-9-17 15,1-5-41-15,0-5-130 16,-6-6-106-16</inkml:trace>
  <inkml:trace contextRef="#ctx0" brushRef="#br0" timeOffset="123210.6409">8609 16930 1156 0,'11'-1'480'0,"25"1"-291"0,14 1-24 16,8 0-66-16,4-1-33 15,-6-5-51-15,-10 1-71 16</inkml:trace>
  <inkml:trace contextRef="#ctx0" brushRef="#br0" timeOffset="123569.1477">9058 16551 986 0,'18'3'480'15,"9"5"-162"-15,16 19-151 16,3 10-11-16,-3 17-34 16,-10 8-18-16,-12 12-39 15,-9 1-21-15,-16-4-24 16,-6-4-6-16,-11-15-2 0,-1-7-2 15,0-11-1-15,5-6-1 16,2-13 1 0,4-5 1-16,6-6-1 0,-1-3-12 15,1-1-22 1,3-1-14-16,1 1-63 16,0 0-37-16,0 0-101 0,-1 0-89 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14T09:54:23.027"/>
    </inkml:context>
    <inkml:brush xml:id="br0">
      <inkml:brushProperty name="width" value="0.05292" units="cm"/>
      <inkml:brushProperty name="height" value="0.05292" units="cm"/>
      <inkml:brushProperty name="color" value="#FF0000"/>
    </inkml:brush>
  </inkml:definitions>
  <inkml:trace contextRef="#ctx0" brushRef="#br0">24060 14841 884 0,'-11'-19'366'0,"-15"-21"-189"16,-8 0-66-16,-18-3-30 15,-9-2-7-15,-29 0-23 16,6 20-1 0,42 12-1-16,0 0-6 0,-164-12-10 15,-12 14-3-15,-24 32-4 16,46 34 2-16,-1 37 14 16,-9 29 1-16,22 35-7 15,11 14-3-15,28 17-19 16,25 1-7-16,44 15-5 15,26-4-1-15,52 5-1 16,27-7-1-16,44-20 1 16,18-5 2-16,42-31 10 15,22-12 2-15,32-29 2 16,28-21-2-16,16-37 5 16,13-24 0-16,9-43 2 15,-1-20-2-15,3-52-6 0,-13-26-2 16,-27-32 9-16,-27-21 27 15,-49-11 37-15,-35 4 6 16,-64-13 25-16,-40 9-15 16,-69-1-35-16,-24-1-14 15,-47 19-49-15,-11-2-17 16,6 16-13-16,-13 8-10 0,5 12-65 16,5 11-76-16</inkml:trace>
  <inkml:trace contextRef="#ctx0" brushRef="#br0" timeOffset="643">22419 13832 817 0,'2'5'385'16,"-3"7"-146"-16,-2 29-96 15,-3 8-10-15,-8 15-27 16,-1-1-10-16,0-10-35 16,4-4-7-16,1-23-16 15,5-6 12-15,5-24 22 16,0-11 1-16,5-22-1 16,3-11-19-16,-3-27-26 0,1-11 7 15,-3-12 3 1,0-2 1-16,5 24-8 15,2 16-10-15,2 33-6 16,5 12-3-16,-1 23-3 16,4 15-2-16,6 24-1 15,3 15 0-15,6 16 2 0,-2-1-1 16,-5-7 0-16,-4-8 1 16,-7-13-1-16,-4-6 12 15,-9-10-118-15,-4-7-107 16</inkml:trace>
  <inkml:trace contextRef="#ctx0" brushRef="#br0" timeOffset="793.07">22424 14021 1087 0,'10'-1'480'15,"13"1"-232"-15,8-3-155 16,6 3-29-16,8-3-32 15,-2 0-111-15</inkml:trace>
  <inkml:trace contextRef="#ctx0" brushRef="#br0" timeOffset="943.04">22960 14132 1469 0,'-3'2'600'0,"-5"4"-382"0,5-6-84 16,2-1-117-16,0-3-109 16</inkml:trace>
  <inkml:trace contextRef="#ctx0" brushRef="#br0" timeOffset="1406.98">23372 13537 1244 0,'-1'-5'543'0,"-8"-2"-279"16,-7 4-78-16,-13 5-81 15,-11 5-37-15,-17 6-35 16,1 2-7-16,4 3-10 15,7-5-1-15,18-4-15 16,9 0-5-16,10-7-8 16,8 2 2-16,8 0 8 15,7-2 4-15,11 1 10 16,9 4-1-16,16-1-4 16,3 5-1-16,-4 6-1 15,-10 0 0-15,-24 10 6 16,-18 5 1-16,-27 15-1 15,-13 7 0-15,-8 3-4 0,6-2-3 16,15-16 1-16,13-4-1 16,16-15-3-16,6-5 1 15,17-10 4-15,9-5 1 16,14 4 4-16,1-4 0 16,-4 0-4-16,-6 4 0 15,-11-4-4-15,0 5-7 16,0 0-198-16,1-3-204 15</inkml:trace>
  <inkml:trace contextRef="#ctx0" brushRef="#br0" timeOffset="1548.09">23570 14068 1482 0,'0'-1'705'0,"3"-4"-258"16,4 7-127-16,2 0-134 15,2 3-49-15,-1 4-77 16,-2-3-12-16,-6-5-15 15,-2 5-1-15,-7-5 138 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13T10:29:12.656"/>
    </inkml:context>
    <inkml:brush xml:id="br0">
      <inkml:brushProperty name="width" value="0.05292" units="cm"/>
      <inkml:brushProperty name="height" value="0.05292" units="cm"/>
      <inkml:brushProperty name="color" value="#FF0000"/>
    </inkml:brush>
  </inkml:definitions>
  <inkml:trace contextRef="#ctx0" brushRef="#br0">1704 9751 416 0,'1'-9'263'16,"1"-9"2"-16,-2 5-14 15,0 8-67-15,0 7-40 16,2 12-43-16,1 9-7 16,3 22-9-16,-2 9-1 0,-2 16-28 15,0 1-15-15,-2-2-13 16,-1-8-8-16,1-8-4 15,0-7 14-15,1-12-113 16,6-3-77 0,2-15-358-16</inkml:trace>
  <inkml:trace contextRef="#ctx0" brushRef="#br0" timeOffset="226.7">1988 9760 538 0,'4'-16'370'0,"2"-13"23"16,1 15-170-16,-7 4-47 16,4 16-71-16,-2 4-22 15,-1 19-43-15,4 14-5 16,-1 21 1-16,3 9-7 16,1 4-10-16,3-5-2 15,-4-14-3 1,0-7 0-16,1-16-14 0,0-8-50 15,-4-14-159-15,-1-10-196 16</inkml:trace>
  <inkml:trace contextRef="#ctx0" brushRef="#br0" timeOffset="358.07">1809 10062 642 0,'4'1'364'15,"5"3"-32"-15,23-1-186 16,11-2-22-16,13 2-51 15,1 1-10-15,-2 4-287 0</inkml:trace>
  <inkml:trace contextRef="#ctx0" brushRef="#br0" timeOffset="837.77">3172 10050 752 0,'-12'-5'388'16,"-13"-5"-98"-16,-6 1-55 0,-7 9-65 16,3 6-36-1,3 10-70-15,4 3-22 16,16 9-46-16,6 3-6 16,13 8 3-16,16 3 4 0,4-5 9 15,9-4 2-15,5-14 5 16,-6-8 2-16,2-16 9 15,-9-8 5-15,-12-12 9 16,-6-6 3-16,-12-8-5 16,-7-4-6-16,-11-5-10 15,1-2-5-15,-1-9-8 16,5-2-4-16,13-1-11 16,5 3-6-16,15 18-32 15,7 9-27-15,9 19-88 16,0 9-58-16</inkml:trace>
  <inkml:trace contextRef="#ctx0" brushRef="#br0" timeOffset="1051.81">3384 10026 936 0,'2'-1'430'16,"2"6"-195"-16,-2 4-42 0,-1 15-84 15,2 4-27-15,-2 4-38 16,1 3-15-16,4-3-9 16,-2-2-33-16,4-6-196 15</inkml:trace>
  <inkml:trace contextRef="#ctx0" brushRef="#br0" timeOffset="1566.3799">3754 10099 818 0,'-1'4'415'0,"-1"8"-104"0,-4 7-84 16,-8 5-70-1,-4 4-29-15,-10-2-52 0,-1-1-21 16,5-6-22-16,0-5-2 16,6-13-18-16,3-5-17 15,0-13-40-15,6-2-15 16,6-3-4-16,3-3 9 16,4 5 23-16,8 0 7 0,-2 5 6 15,3 7-1-15,4 7 8 16,-2 4 11-16,6 15 29 15,0 0 10 1,2 11 7-16,3-1-6 0,0-2-14 16,0-2-5-16,2-9-5 0,-1-2-3 15,0-10 3-15,1-3 2 16,-3-10 3 0,-3-7-13-16,-2-9-30 15,-7-2-10-15,-3-5-3 16,-5 1 11-16,-3 2 24 15,-2 6 7-15,-3 11 20 16,1 6 1-16,0 15 12 16,-2 8 0-16,4 10-17 15,1 6 2-15,6 3-13 0,8-4-3 0,-7-2-2 32,0-4-3-32,-4-11-44 0,-9-6-53 15,6-12-290-15</inkml:trace>
  <inkml:trace contextRef="#ctx0" brushRef="#br0" timeOffset="1700.86">3933 9756 1219 0,'-3'-4'558'16,"-1"-2"-286"-16,0 6-119 15,4 0-129-15,0 0-64 16</inkml:trace>
  <inkml:trace contextRef="#ctx0" brushRef="#br0" timeOffset="2315.42">4365 10069 619 0,'-5'-2'338'16,"-7"-2"-57"-1,-8-3-59-15,-5 5-82 16,-2 3-38-16,7 7-65 16,1 9-28-16,12 6-30 15,7 3-6-15,7 6 1 16,12 1 6-16,11-7 17 15,10-3 4-15,3-12 11 16,-4-8 5-16,-14-6 14 16,-13-10 5-16,-16-7 34 15,-14-3 0-15,-18-1-15 16,-7 3-7-16,-3 5-42 16,10 7-15-16,17 7-139 0,9 3-215 15</inkml:trace>
  <inkml:trace contextRef="#ctx0" brushRef="#br0" timeOffset="2646">4570 10122 909 0,'-5'8'365'0,"-5"14"-224"15,10 6-47-15,8 3-34 16,11 2-10-16,13-5-11 15,4-7 11-15,4-17 11 16,-2-7 4-16,-3-19 2 16,-1-8-8-16,-7-11-3 15,-7-4 0-15,-17-6 2 16,-9-1-4-16,-21-3-10 16,-8-8-6-16,-17-3-16 15,-2 1-5-15,4 15-16 16,4 16-9-16,15 23-24 15,10 11-9-15,16 17-3 16,6 7 5-16,21 14 16 0,13 6-10 16,11 3-81-16,11 1-43 15,5-5-217-15</inkml:trace>
  <inkml:trace contextRef="#ctx0" brushRef="#br0" timeOffset="2988.47">5025 10080 894 0,'0'4'366'0,"1"4"-205"0,3 6-70 16,4 2-5-16,2 4-5 15,1-1-14-15,-1-1-14 16,-1-6-3-16,-4-5-12 15,0-4 3-15,-2-8 0 16,2-3-3-16,3-11-11 0,4-2-10 16,3-1-16-16,4 2-2 15,3 5-7 1,-5 8-3-16,-2 6-3 0,0 6-3 16,-3 10 3-16,2 2 4 15,-4 9 6 1,-4 2 4-16,-2 4 16 15,1 1-70-15</inkml:trace>
  <inkml:trace contextRef="#ctx0" brushRef="#br0" timeOffset="3291.73">5686 10099 720 0,'-16'-13'425'16,"-13"-10"-51"0,-4 4-168-16,-3 1-45 0,5 10-66 0,5 8-29 15,4 7-45-15,5 7-14 16,8 8-10-16,1 2-2 16,12 4 5-1,5 0 4-15,7-4 4 16,5-3 4-16,-1-6 2 15,0-6 4-15,-3-9 11 16,-4-5 4-16,-9-4 3 16,-3-4-2-16,-11 1-4 15,-1-1-46-15,-3-1-143 16,1 1-130-16</inkml:trace>
  <inkml:trace contextRef="#ctx0" brushRef="#br0" timeOffset="3588.23">5672 10134 525 0,'15'-1'356'0,"13"1"-14"16,-3 1-99-16,4 3-34 15,-9 9-70-15,-5 1-33 16,-11 4-49-16,-4 0-17 16,-3-5-15-16,-3-2-2 15,6-10-16-15,4-3-23 16,4-13-56-16,4-7-27 0,6-2-17 15,-1 0 18 1,8 11 46-16,-2 6 21 16,-6 3 43-16,0 7 23 15,-6 6 39-15,-1 5 12 0,-5 10 2 16,1-1-14-16,-6 1-31 16,0 0-8-16,0-6-3 15,-1-5-35-15,-1-7-107 16,1-6-105-16</inkml:trace>
  <inkml:trace contextRef="#ctx0" brushRef="#br0" timeOffset="3722.54">5900 9839 830 0,'0'-10'480'16,"0"-9"-109"-16,0 13-119 0,-4 7-56 15,2 13-105 1,-1 6-42-16,5 13-23 15,6 2-53-15</inkml:trace>
  <inkml:trace contextRef="#ctx0" brushRef="#br0" timeOffset="4145.67">6818 10010 891 0,'-1'-3'398'0,"1"8"-197"0,-1 9-39 16,1 25-65-16,2 18-15 15,8 24-22-15,2 12-9 16,-1-1-22-16,7-5-3 16,-2-26-26-16,-2-15-50 15,-2-26-185-15</inkml:trace>
  <inkml:trace contextRef="#ctx0" brushRef="#br0" timeOffset="4297.68">6852 10239 1036 0,'14'-3'373'0,"24"1"-312"15,-3-3-30-15,10 1-15 16,4-3 0-16,-9-2-185 16</inkml:trace>
  <inkml:trace contextRef="#ctx0" brushRef="#br0" timeOffset="4687.69">7348 10065 417 0,'1'-6'315'0,"9"1"36"0,-6 5-59 16,-6 11-70-16,0 8-20 16,-9 4-24-16,-9 6-25 15,-8 1-60-15,-4-3-25 16,0-7-28-16,5-6-5 16,4-15-5-16,5-5-4 0,7-10-25 31,0-7-11-31,10 1-16 0,1 2-1 0,8 8-3 15,6 11 2 1,7 8 1-16,5 6 1 0,2 8 13 16,0 0 6-1,3 0 7-15,2-3 3 16,-3-11 6-16,-1-6 2 0,-1-10 3 16,1-10 1-16,2-5 0 15,0-3-4-15,-2 1-5 16,-1 8-4-1,-5 6-8-15,2 9-4 0,4 9 9 16,3 5 4-16,4 9 17 16,-5 4 10-16,-17 5 18 15,-12 1 15-15,-18-1 14 16,-11-5-2-16,-14-8-19 16,1-7-15-16,2-8-112 15,9-1-79-15</inkml:trace>
  <inkml:trace contextRef="#ctx0" brushRef="#br0" timeOffset="5285.31">8571 10032 874 0,'7'-23'331'0,"25"-29"-212"32,9-1-2-32,14 6-2 15,8 8-7-15,-3 24-38 16,1 19-20-16,-9 30-15 15,-6 17 2-15,-14 22 6 16,-11 3 0-16,-14 5-3 16,-7-4-3-16,-5-14-13 15,1-9-1-15,2-24 0 16,0-9 5-16,2-24 3 16,-4-9-5-16,-1-16-28 15,-3-8-23-15,-6-2-48 0,-1 0-4 16,-3 13 16-16,-2 7 3 15,-5 22 22-15,-4 13 7 16,-6 18 10-16,-5 7 11 16,2 8 15-16,7-2 0 15,10-13-42-15,13-8-65 16,17-25-201-16</inkml:trace>
  <inkml:trace contextRef="#ctx0" brushRef="#br0" timeOffset="5666.45">9416 10098 754 0,'-6'-8'374'0,"-8"-5"-119"16,-5 3-52-16,-1 3-64 0,-1 6-33 15,3 0-51-15,3 1-20 16,10 3-36-16,2 2-9 15,14 4-1-15,4 4 5 16,6-8 11-16,2-1 3 16,-6-4 4-1,-3-2 1-15,-7 0 5 0,-6 2-2 16,-8 2-4-16,-4 1-5 16,-16-1-5-16,0 1-2 0,-1 2-1 15,6 5 4-15,11 1 5 16,9 6 3-16,5 0 14 15,7-2-1-15,9 3 1 16,-1-3-2-16,7 0-7 16,-4 0-3-16,1-8 1 15,-4-5-8-15,0-4-97 16,1-7-110-16</inkml:trace>
  <inkml:trace contextRef="#ctx0" brushRef="#br0" timeOffset="5793.26">9397 9852 797 0,'-3'-9'421'16,"-2"-10"-125"0,2 9-81-16,-1 9-153 15,4 7-37-15,10 11-112 16,2 6-173-16</inkml:trace>
  <inkml:trace contextRef="#ctx0" brushRef="#br0" timeOffset="6288.76">9781 10035 781 0,'-10'-5'365'0,"-17"-3"-152"0,5 3-60 15,3 6-79-15,0 4-30 0,17 5-38 0,-1 2-7 31,10-3-2-31,10 3 4 16,6-2 8-16,1-2 0 16,0-4 2-16,-4 0 1 15,-9-4 4-15,-1 0 3 0,-8 0-2 16,-8-1-3-16,-11 1-6 16,-4 5-7-16,-8 3 1 15,5 2 1-15,5 5 5 16,5 2 6-16,14 6 15 15,8-1 5-15,14-1 13 16,4-2 6-16,5-10-3 16,-2-3-2-16,2-9-6 15,3-5-5-15,-2-8-8 16,-2-7-2-16,-5-2-4 0,-4-4-4 16,-9 1-3-16,-4 5-2 15,-8 0-3-15,-5 8-4 16,-4 7-2-16,-2 4-1 15,2 16 1 1,-1-2 6-16,5 13 3 0,4 2 5 16,6 0 1-16,5 4-4 0,6-6 0 15,5-1-4-15,6-8-97 16,3-4-92-16</inkml:trace>
  <inkml:trace contextRef="#ctx0" brushRef="#br0" timeOffset="6815.16">11000 10171 358 0,'4'-5'285'0,"2"-4"30"0,-2-3-95 16,-3 0-19 0,-5 0-24-16,-1-1-10 0,-15 2-26 15,-9 3-15 1,-12 0-40-16,-1 7-21 15,6 6-35-15,4 3-16 16,16 7-22-16,1 4-6 16,14 5 0-16,8 4 2 0,9 3 8 15,7-4 3 1,12-8 8-16,-1-4 2 0,9-12-1 16,-3-3-27-16,-6-10-114 15,-6-6-100-15</inkml:trace>
  <inkml:trace contextRef="#ctx0" brushRef="#br0" timeOffset="6940.46">10981 9916 759 0,'-11'-16'427'15,"-9"-13"-103"-15,3 17-137 16,2 5-58-16,7 7-95 16,6 5-25-16,10 7-142 0,3 1-329 15</inkml:trace>
  <inkml:trace contextRef="#ctx0" brushRef="#br0" timeOffset="7352">11128 10086 751 0,'8'4'344'16,"15"4"-152"-16,9 1-39 0,9-8-52 16,5 4-23-16,-2-5-28 15,-8-7-13-15,-8-2-14 16,-11 0-2-16,-12 4-4 15,-5 5-4-15,-18 2-8 16,-8 4-1-16,-5 4 3 16,1 2 4-1,6 5 9-15,7 1 1 0,7-3 0 0,6 1 1 16,9 1-2-16,6 0 0 16,8-2-2-16,7-3 1 15,1-8 1-15,3-4 1 16,-2-7 0-16,-3-3-11 15,-3-10-30 1,-2 2-12-16,-6-3-8 16,-6 3 7-16,-7 6 22 15,-1 4 3-15,-8 8 11 16,5 5 6-16,0 9 15 0,3 2 10 0,8 8 2 16,3 1-2-16,4 1-8 15,4-1-2-15,1-6-78 31,3-2-172-31</inkml:trace>
  <inkml:trace contextRef="#ctx0" brushRef="#br0" timeOffset="8156.71">12210 10067 806 0,'5'1'341'15,"11"1"-165"-15,12 4-26 16,17-5-23-16,12 5-21 16,9-5-47-16,1-1-18 0,-11-2-19 15,-8 0 0-15,-18 2-61 16,-10 0-44-16,-15 1-87 16,-10-1-47-16,-13-1 22 15,-10 1 38-15,-9 0 82 16,-1 4 41-16,3 4 75 15,5 3 31-15,8 2 44 16,3 5 17-16,9 1-20 16,7 3-22-16,8 6-40 15,7 1-16-15,7-4-19 16,6 0-3-16,7-6 0 0,5-5 0 16,7-6 0-1,-2-5-19-15,1-9-47 16,1-4-20-16,0-8-12 15,-1-2 18-15,-5-2 45 16,-6-1 22-16,-18 2 55 16,-9-1 22-16,-12 7 37 15,-11-2 16-15,-9 8-14 0,-6 1-14 16,-1 6-38-16,4 5-19 16,4 3-37-16,11 8-11 0,8 1-16 15,0 1 1-15,15 6 8 16,6 0 6-16,7 1 15 15,8 0 4-15,4-7 3 16,-1-4 2-16,4-7 7 16,-1-7 4-16,-11-11 5 15,-5-4 1 1,-14-9-66-16,-6 2-80 0</inkml:trace>
  <inkml:trace contextRef="#ctx0" brushRef="#br0" timeOffset="8714.01">13658 10141 652 0,'-1'5'296'15,"1"7"-116"-15,0 6-85 16,0 9 3-16,4-1-22 16,-4-1-15-16,-7-7-21 15,9-6 3-15,-5-12 4 16,-2-7-2-16,6-12-15 15,-7-5-15-15,6-6-19 16,4 0-5-16,3 1-4 0,5 2 3 16,9 10 4-16,2 5 5 15,8 12 13 1,1 2 6-16,-1 15 16 0,-5 6 3 16,-11 7-4-16,-3 6-2 15,-9-1-10-15,-2-1 0 16,6-5-134-16,1-7-311 0</inkml:trace>
  <inkml:trace contextRef="#ctx0" brushRef="#br0" timeOffset="9035.94">13949 9957 836 0,'29'-12'381'15,"18"-9"-181"-15,3 13-67 16,0 9-28-16,-9 21-20 15,-8 9-5-15,-3 14-9 16,-1 9-2-16,-8-1-11 0,-3-2-12 16,-4-8-16-16,-6-11-6 15,-2-14-3 1,-2-5 3-16,-4-12 19 16,-2-7 1-16,-5-9-1 15,-6-8-23-15,-6-7-40 16,-5 3-9-16,-4 8-18 15,1 10 8-15,0 17 8 16,-3 5 2-16,0 11 7 16,-1 2 3-16,8 2 12 15,10 1-31-15,16-9-136 0,11-7-172 16</inkml:trace>
  <inkml:trace contextRef="#ctx0" brushRef="#br0" timeOffset="9338.63">14754 10123 503 0,'0'12'377'0,"-3"10"-1"15,-17 0-103-15,-5 1-40 16,-8-1-92-16,2-5-32 16,0-9-46-16,0-5-13 0,2-11-18 15,-1-7-4-15,4-9-22 16,8 1-15-16,10-3-22 15,9 4-10-15,14 6-3 16,3 2 3-16,11 14 5 16,2 4 3-16,0 14 13 15,1 5 16-15,-7 8 28 16,-8 1 12-16,-4 4 2 16,-2-3-7-16,-4-6-10 15,4-5 13-15,-3-12-97 16,-2-8-99-16</inkml:trace>
  <inkml:trace contextRef="#ctx0" brushRef="#br0" timeOffset="9454.3498">14620 9970 996 0,'-2'-9'502'0,"-3"-9"-187"16,5 13-169-16,0 5-64 15,13 7-44-15,5 5-116 16</inkml:trace>
  <inkml:trace contextRef="#ctx0" brushRef="#br0" timeOffset="10017.78">14861 10156 940 0,'2'-3'344'0,"13"0"-274"15,8 1-25-15,12 0-29 16,2 4 1-16,-3-1-6 16,-3-1-1-16,-10 0 2 15,-6-1-7-15,-15-1-18 0,-5 2-5 16,-15 4-5-16,-8-2 4 16,0 7 14-16,1 2 1 15,9 4-3-15,12 2-1 16,15 5 4-1,10 1 2-15,16-1 4 0,5-2 4 16,4-8 1-16,1-5 1 16,2-6 3-1,1-3-1-15,-1-11 1 0,-5-2-1 16,-12-10 4-16,-12-3 1 0,-14-3 5 16,-5 5 4-1,-14 1 23-15,-3 7 18 16,-6 8 25-16,-2 4 3 15,3 9-28-15,4 6-22 16,7 10-33-16,3 1-9 16,13 4-1-16,7-4 4 15,10-2 7-15,4-6 3 16,5-7 6-16,3-5 0 16,1-8-2-16,-1-5-4 15,2 1-7-15,1 2-3 16,-4 8 9-16,-9 3 8 0,-10 10 24 15,-8 2 17-15,-15 5 6 16,-2 1-3-16,-13-2-18 16,-6-2-15-16,2-10-129 15</inkml:trace>
  <inkml:trace contextRef="#ctx0" brushRef="#br0" timeOffset="10648.17">16180 10112 664 0,'3'-1'305'16,"13"1"-110"-16,12 4-64 15,24 2-32-15,7-3-13 16,11 1-30-16,1-5-12 16,-13-4-14-16,-11 1-5 15,-22-2-19-15,-13 0-6 16,-14 0-15-16,-8 4-5 0,-16 3 4 16,-1 7 12-16,-12 5 18 15,-1 2 7-15,10 3 7 16,4 2-10-16,22 4-16 15,12 0-2-15,23-1 0 16,7-2 5-16,9-5-36 16,4-2-49-16,5-9-233 15</inkml:trace>
  <inkml:trace contextRef="#ctx0" brushRef="#br0" timeOffset="10867.93">16979 10209 717 0,'-7'1'362'0,"-8"7"-100"15,-7 2-56-15,-6 5-61 16,-2-1-29-16,-4-1-48 0,1-4-13 16,6-9-20-16,2-2-5 15,7-12-4-15,3-3-6 16,6-4-18-16,8-1-16 16,9 2-17-16,7 4-5 15,10 9-6-15,2 5 6 16,6 13 6-16,0 9 2 15,0 8 13-15,0 4 7 16,-5-1 33-16,-3-2-54 0</inkml:trace>
  <inkml:trace contextRef="#ctx0" brushRef="#br0" timeOffset="11217.23">16909 10074 951 0,'6'-11'398'16,"10"-13"-216"-16,10 3-41 0,9 8-38 16,6 6-18-16,1 10-32 15,5 8-10-15,-5 12-7 16,-1 2 4-16,-7 8 7 0,-5 3-5 16,-8-1-6-16,-3 0-8 15,-4-6-10-15,0-7-2 16,3-6-1-1,3-5 2-15,-1-11 4 0,0-7-6 16,-10-9-17-16,-9-4-8 16,-18-3-12-16,-11 3 0 15,-16 8 5-15,-4 2 1 0,-1 14-2 32,4 3 2-32,10 9 1 0,6 1 2 0,18-1-53 15,9 1-62-15,4-7-253 16</inkml:trace>
  <inkml:trace contextRef="#ctx0" brushRef="#br0" timeOffset="11535.82">17666 10144 872 0,'2'4'386'15,"0"7"-174"-15,-9-1-32 16,-5 7-49-16,-6-1-22 0,-6-5-46 16,1-3-15-16,0-3-16 15,-2-5-4-15,7-7-4 16,5-1-11-16,1-7-38 16,10-2-17-16,1-3-23 15,6-1 1-15,9 4 19 16,6 2 11-16,3 10 7 15,-3 4 3-15,12 13 2 16,-1 7 0-16,0 6 12 16,0 5 5-16,-12 0 7 0,-9-4 7 15,-5-4-64 1,-2-5-133-16</inkml:trace>
  <inkml:trace contextRef="#ctx0" brushRef="#br0" timeOffset="11676.4">17568 9864 1167 0,'-3'-1'475'15,"2"-3"-280"1,2 9-147-16,-1-5-36 16,3 3-72-16</inkml:trace>
  <inkml:trace contextRef="#ctx0" brushRef="#br0" timeOffset="12225.98">17854 10096 586 0,'4'-4'332'0,"3"0"-70"0,2-1-67 15,1 7-31-15,1 4-43 16,1 6-22-16,-1 11-37 16,4 3-9-16,-1 8-12 15,-4-7-7-15,4-5-4 16,-1-8 0-16,2-13 7 16,5-4 1-16,0-15 1 15,3-4-2-15,-2-3-13 16,-5 3-5-16,-7 3-50 15,-5 6-65-15,-6 6-368 16</inkml:trace>
  <inkml:trace contextRef="#ctx0" brushRef="#br0" timeOffset="12922.99">18191 10077 850 0,'0'-2'349'0,"13"2"-206"0,6-1-34 16,14 4-50-16,7 6-8 0,3-6-21 15,2 3-9-15,-27-6-3 32,-8 0 2-32,-1 0 0 0,17-2 0 0,-22 2-10 15,-12-3-3-15,-20 2-9 16,-4 3-3-16,-2 4 1 15,2 7 1-15,10 6 5 16,6 2 3-16,15 7 7 16,6-2 4-16,15 2 5 15,3-4 2-15,15-7 3 16,0-4 2-16,3-13 1 16,-1-4 0-16,-11-14-5 0,4-3-3 15,-8-5-6 1,-4-1-2-16,1 5 0 0,-15-5-1 15,-9 8-4-15,-3 9-2 16,-7 3-8-16,0 5-6 16,4 6-2-16,0 0 0 15,1 5 2-15,5 4 4 16,3 2 4-16,5 2 1 16,9 2 7-16,7 1 1 15,1-6 4 1,2-4 1-16,-4-7 5 15,0-2 1-15,-4-6 0 16,-1-3 0-16,-1-1-4 0,-2-5-1 16,-4-2-5-16,-2 1-2 15,-7 3-8-15,0 5-8 16,-5 9-9-16,2 6-3 16,4 5-1-16,1 2 6 15,9 3 8-15,1 0 3 0,7-5 6 16,5 1 3-1,4-5 27-15,0-9 12 0,-6-2 24 16,0-5 7-16,-8-5-14 16,-7-2-8-16,-4-1-21 0,-6-3-8 15,-7-3-13 1,0 2-5-16,-5 2-64 16,5 7-57-16,-3 9-177 15</inkml:trace>
  <inkml:trace contextRef="#ctx0" brushRef="#br0" timeOffset="13261.66">19238 10145 684 0,'-6'-8'366'16,"-6"-6"-76"-16,-5-1-59 15,-2 4-83-15,1 4-39 0,-7 7-65 16,5 5-22-16,1 5-23 16,3 5-6-16,9 3 0 15,1 4-1-15,6 1 3 16,0-1 3-16,7-2 7 16,5-5 8-16,1-5 24 15,-1-5 20-15,-11-9 12 16,-1 0-3-16,-10-8-20 15,0 1-19-15,2-3-12 16,3 3-31-16,11 5-148 16,4-1-155-16</inkml:trace>
  <inkml:trace contextRef="#ctx0" brushRef="#br0" timeOffset="13542.32">19291 10143 791 0,'3'-4'440'16,"6"1"-72"-16,3 2-115 15,12 9-103-15,-3 2-35 16,0 6-40-16,-2 2-15 0,-12-3-27 16,-2 0-4-1,-1-6-9-15,-5-4-3 16,1-4 11 0,-2-2 1-16,2-1-3 0,0 1-17 15,0-8-42-15,5-12-15 16,9-26-16-16,3 35 12 15,2 7 17-15,-3 4 4 16,2 7 9-16,-6 6 5 0,-6 8 22 16,-4 4 11-1,-1 2 10-15,-3-3 0 0,5-1-4 16,6-2-21-16,8-11-192 16</inkml:trace>
  <inkml:trace contextRef="#ctx0" brushRef="#br0" timeOffset="13750.52">19744 10103 986 0,'18'5'457'15,"10"6"-198"1,11 7-115-16,-1 4-18 16,-12 0-19-1,-10 0 0-15,-18-4 15 0,-13 0-9 16,-19-8-22-16,-7-4-14 15,-7-6-65-15,3-4-83 16</inkml:trace>
  <inkml:trace contextRef="#ctx0" brushRef="#br0" timeOffset="14398.91">20738 10097 584 0,'-11'1'310'0,"-15"1"-66"16,-1 8-40-16,1 3-77 15,7 6-35-15,9 11-47 16,12 1-12-16,18 1 18 15,7-2 13-15,18-9 9 16,2-6-1-16,0-14-13 16,-1-7-7-16,-13-17-2 15,-13-7 2-15,-15-8-9 16,-11-6-7-16,-20-2-16 16,-5-7-5-16,-15-14-8 15,-1-2-1-15,7 1-3 16,9 11-2-16,21 18-8 0,10 10-8 15,21 9-12-15,12 3-3 16,26 11-40-16,3 5-30 16,8 9-114-16,2 10-169 15</inkml:trace>
  <inkml:trace contextRef="#ctx0" brushRef="#br0" timeOffset="14764.07">21179 10040 706 0,'-10'-1'332'16,"-12"1"-128"-16,2 4-54 0,-6 0-67 15,8 7-25-15,11 1-35 16,5 0-7-16,18 5 7 15,6-6 7-15,5-6 5 16,4-2-1-16,-5-6-6 16,-5 1-3-16,-15-3-3 0,-6 1-6 15,-19-2-11-15,-9 5-5 16,-12 1-6-16,0 4-2 16,5 7 8-1,6-4 1-15,19 4 17 16,7 1 17-16,22 5 17 15,11 3 3-15,10 0-7 16,6-1-12-16,-1-5-12 16,-6-3 4-16,-2-6-116 15,-9-5-150-15</inkml:trace>
  <inkml:trace contextRef="#ctx0" brushRef="#br0" timeOffset="15017.99">20626 10391 847 0,'7'3'398'16,"21"0"-126"-16,16-3-85 0,28-3-51 15,11 0-24-15,18 0-49 16,-8 3-18-16,-7 4-22 15,-4-1-6 1,-26 9-31-16,-7-3-19 0,-27 5-54 16,-8-5-33-16,-26-4-111 15,-8-1-139-15</inkml:trace>
  <inkml:trace contextRef="#ctx0" brushRef="#br0" timeOffset="15210.02">20690 10484 508 0,'-11'4'298'0,"-9"1"-56"16,23-1-30-16,18-1-4 16,31 3-28-16,15 0-3 15,18 0-42-15,7-1-7 16,-4-3-17-16,-3 1-18 16,-14-2-35-16,-13 3-20 15,-19-4-56-15,-17-6-75 16</inkml:trace>
  <inkml:trace contextRef="#ctx0" brushRef="#br0" timeOffset="15751.61">22172 10059 888 0,'-12'-3'397'0,"-10"3"-207"15,1 10-69-15,11 8-92 0,6 10-14 16,12 8-3-16,11-2 7 16,11-4 24-16,3-3 9 0,7-18 16 15,2-6 5 1,-5-14-8-16,-3-10-5 0,-15-11-9 15,-4-5-7-15,-15-9-11 16,-12-8-6 0,-15-9-16-16,-14-6-2 15,-15 0-7-15,0 12-3 0,5 21-16 16,3 16-12 0,13 21-13-16,5 12-5 15,16 16 6-15,9 9 7 0,22 15 13 0,15 2 10 0,23-3 10 31,8-6 4-31,12-7-96 0,-2-4-87 16</inkml:trace>
  <inkml:trace contextRef="#ctx0" brushRef="#br0" timeOffset="16017.51">22817 10136 597 0,'-3'-1'378'0,"-3"2"-13"16,-4 0-135-16,-6 6-98 15,-3 0-31-15,-10 1-33 16,-4 1-12-16,-3-3-27 16,-1-2-4-16,7-6 2 15,6-3 1-15,9-9-26 16,5 0-20-16,8-6-29 0,4 2-11 16,12 2 7-16,5 1 12 15,9 10 25-15,5 6 14 16,2 11 40-16,2 3 22 15,-2 9 16-15,-3 3 6 16,-4-2-17-16,-4 0-14 16,-4-6-12-16,-2-5-65 0</inkml:trace>
  <inkml:trace contextRef="#ctx0" brushRef="#br0" timeOffset="17280.43">1919 11175 571 0,'-19'0'298'0,"-16"7"-81"16,-2 2-48-16,6 6-74 16,5 1-25-16,15 1-44 15,9 1-19-15,20-1-11 16,9 1 2-16,13-5 13 0,6 0 3 15,-5-9 1-15,-2 1 1 16,-17-6 9-16,-7-2 6 16,-15 0 1-16,-8-2-3 15,-12 4-10-15,-12 1-9 16,-6 6-3-16,-3 6 1 16,9 7 9-16,5 2 6 15,14 7 1-15,11 2 2 0,14-2-1 16,6-2-2-16,20-9 7 15,12-5-1-15,4-12 2 16,1-9 0 0,-8-12 0-16,-7-8 0 0,-8-5 1 15,-4 1 0-15,-13 4-1 16,-6 0-1-16,-12 6-5 16,-6 5-2-1,-2 10 0-15,-4 4-4 0,4 15-6 16,6 7-2-16,-2 11-7 15,6 3 0 1,1 6 0-16,6 1 0 0,7-5-1 16,3-7 10-16,4-8-99 15,-6-10-75-15</inkml:trace>
  <inkml:trace contextRef="#ctx0" brushRef="#br0" timeOffset="17429">2119 11029 1233 0,'-7'-6'504'16,"-4"-6"-325"-16,3 5-82 15,3 7-104-15,9 6-7 16,8 8-170 0,1 5-161-16</inkml:trace>
  <inkml:trace contextRef="#ctx0" brushRef="#br0" timeOffset="17583.92">2284 11264 570 0,'7'16'360'0,"6"12"-9"0,5 11-69 16,3-6-94-16,3-3-33 15,2-9-48-15,-6-13-5 16,1-13-20-16,-4-6-11 0,1-10-19 16,1-3-12-16,-7-4-41 15,-2 1-53-15,-5 6-178 16</inkml:trace>
  <inkml:trace contextRef="#ctx0" brushRef="#br0" timeOffset="18012.14">2886 11261 1002 0,'-6'13'453'0,"-10"15"-202"0,-12-2-59 16,1 3-83-16,-2-3-32 15,-3-8-44-15,7-2-5 16,-1-13-1 0,-1-6-4-16,9-5-28 0,4-6-13 15,5-3-23-15,4-1-12 0,10-1 5 16,4-2 4 0,11 6 5-16,2 8 3 15,6 12 2-15,2 9-1 0,-4 14 28 31,0 2 15-31,-3 6 25 16,0-2 6-16,6-11-7 0,-2-4-5 0,-2-14 2 16,0-5 3-16,-5-9-1 15,-5-9-2 1,-2-7-7-16,-3-2-5 16,-4-6-4-16,2 3-1 0,-5 1-4 0,1 8-3 15,-2 12-13 1,-4 7 1-16,2 15 11 15,0 4 3-15,4 16 15 16,5 2-4-16,1 1-9 16,4-3-9-16</inkml:trace>
  <inkml:trace contextRef="#ctx0" brushRef="#br0" timeOffset="18630.24">4043 11315 847 0,'3'13'325'0,"-3"17"-221"16,2 5-27-16,4 2-3 16,-2-1-7-16,1-9-15 15,4-5-10-15,-3-13-1 16,-4-9 6-16,2-9 3 0,-4-11 0 15,-4-3-17 1,1-3-11-16,-6-4-13 16,4 2-5-16,2 0-7 0,3 2-7 15,7 5-9-15,5 2-3 16,11 7-2-16,7 4 1 16,2 8 4-16,1 7 0 15,-11 11 7-15,-4 4 9 16,-4 9 14-16,-5 2 9 0,2-3 5 15,-2-3-3-15,-1-8 10 16,0-7-44-16</inkml:trace>
  <inkml:trace contextRef="#ctx0" brushRef="#br0" timeOffset="18946.37">4282 11146 653 0,'7'-15'389'0,"13"-12"-29"16,10 4-162-16,10 6-92 16,7 11-28-16,-2 12-21 15,-2 7-7-15,-6 21-6 16,-8 7 4-16,-3 20 5 0,-5 9-2 16,-7 4-14-16,-7-4-7 15,-3-14-14-15,-2-13-3 16,2-13 1-16,-1-9 0 15,-1-14 15-15,-1-4 4 0,-7-12-17 16,-3-2-14-16,-11-4-40 16,-2-1-13-16,-1-2 6 15,-5 7 3-15,7 11 13 16,-1 3 1-16,2 13 6 16,6 1 27-1,7-5-140-15,5-3-95 0</inkml:trace>
  <inkml:trace contextRef="#ctx0" brushRef="#br0" timeOffset="19337.62">5005 11300 596 0,'-9'-6'408'0,"-9"-5"28"15,-1 4-220-15,-1 5-47 16,1 3-83-16,-4 6-36 16,6 5-46-16,7 4-10 15,8 3-8-15,8 2 1 16,13 0 6-16,4-4 7 16,5-5 7-16,-3-2 4 15,-3-8 5-15,-9-2 2 0,-4-4-6 16,-6-2-8-16,-8-6-9 15,0 8-6-15,-15 0 0 16,3 3 4-16,-5 6 0 16,-5 2-1-1,10 3-5-15,1 2 2 0,13 6 6 16,10 0 4-16,5 5 6 16,2-4 1-16,7-3 0 15,-2-3 3 1,6-9-6-16,1 0-41 15,-4-12-439-15</inkml:trace>
  <inkml:trace contextRef="#ctx0" brushRef="#br0" timeOffset="19481.64">4995 11107 1112 0,'-6'-5'478'15,"-7"-5"-280"-15,0 2-80 16,15 7-113-16,1 2-36 0,9 7-216 31</inkml:trace>
  <inkml:trace contextRef="#ctx0" brushRef="#br0" timeOffset="19782.79">5224 11321 743 0,'-5'0'335'0,"-10"5"-161"0,2 4-41 0,4 11-59 15,3 3-17 1,10 9-21-16,4-2-4 0,12-6 6 0,5-1 10 16,10-12 23-16,3-8 5 31,-4-5 20-31,-6-10 2 15,-15-6-7-15,-10-2-6 0,-9-5-36 16,-7-1-16-16,-7 3-31 16,-3 1-50-16,1 7-138 15,6 3-165-15</inkml:trace>
  <inkml:trace contextRef="#ctx0" brushRef="#br0" timeOffset="19989.41">5437 11323 617 0,'7'13'418'16,"5"10"30"-16,0 5-214 16,1-2-39-16,-3 4-67 15,2-5-27-15,3-5-52 0,-2-7-2 16,3-13 21-16,1-5 6 16,-2-12 1-16,2-7-11 15,-1-8-34-15,-1-2-8 16,-4 0-10-16,-1 5-12 15,-6 7-104-15,-1 7-63 16</inkml:trace>
  <inkml:trace contextRef="#ctx0" brushRef="#br0" timeOffset="20650.05">6806 11164 951 0,'-11'-1'456'0,"-2"2"-183"0,-12 24-138 15,-1 10-44 1,-1 28-47-16,2 7-11 0,11 1-11 16,4-4 0-16,6-23-3 15,4-13 0-15,1-20 9 0,5-13 3 0,9-19-1 31,2-9-1-31,10-17-10 16,-1-7-4-16,-4-5-3 16,-2-4-1-16,-4 2-3 15,-4 3-3-15,1 14-5 16,0 10-2-16,-2 18-11 16,-1 8-8-16,-1 18 2 15,-3 10 3-15,5 22 12 16,4 11 13-16,7 15 10 15,5 5 2-15,-1-4 1 16,2-7-4-16,-8-18-6 0,0-9 8 16,-7-17-80-1,-1-2-72-15</inkml:trace>
  <inkml:trace contextRef="#ctx0" brushRef="#br0" timeOffset="20787.93">6747 11318 1052 0,'2'1'440'16,"7"1"-218"0,20 7-136-16,8 3-28 0,17 1-12 15,7-3-14-15,4-4-62 16,4-3-70-16</inkml:trace>
  <inkml:trace contextRef="#ctx0" brushRef="#br0" timeOffset="20993.55">7295 11235 869 0,'6'2'372'0,"7"0"-164"15,21 4-114-15,5 0-22 16,14 0-12-16,-1-4-21 15,-2 0-17 1,-1 1-24-16,-16-5-199 0</inkml:trace>
  <inkml:trace contextRef="#ctx0" brushRef="#br0" timeOffset="21168.21">7363 11378 974 0,'10'3'433'0,"18"2"-198"16,10-2-16-16,14-1-40 16,2 1-38-16,5-3-64 15,-8-1-25-15,-9-2-85 16,-10-6 179-16</inkml:trace>
  <inkml:trace contextRef="#ctx0" brushRef="#br0" timeOffset="21785.56">8253 11193 612 0,'-11'-6'325'0,"-15"1"-67"0,-5 4-50 16,-5 11-69 0,0 9-29-16,10 14-58 15,7 5-28-15,16 13-22 16,8 2-2-16,20-4 6 16,10-9 7-16,22-15 13 15,5-20 6-15,-1-20 18 16,-3-8 9-16,-20-16 8 0,-10-5 7 15,-19-4-3 1,-12 1-9-16,-21 3-20 0,-8 5-13 16,-13 10-24-16,-5 2-5 15,7 16-26-15,1 6-55 16,17 12-237-16</inkml:trace>
  <inkml:trace contextRef="#ctx0" brushRef="#br0" timeOffset="21975.72">8556 11495 840 0,'-8'0'433'15,"-6"6"-114"-15,2 0-169 0,4-4-43 16,5-1-55-16,3-3-52 15,11 1-238-15</inkml:trace>
  <inkml:trace contextRef="#ctx0" brushRef="#br0" timeOffset="22364.73">8941 11267 1019 0,'-13'-12'446'16,"-10"-8"-222"-16,2 1-53 0,-3 11-78 16,6 6-37-16,-2 11-55 15,3 10-15-15,3 8-7 16,2 10 3-16,11 10 6 0,1 2 6 15,15-4 3 1,7-6 3 0,10-16 6-16,6-8 3 0,10-16 7 15,-3-12 4-15,-1-13 6 16,-13-8 3-16,-13-8 4 16,-10-2-2-16,-26 1-7 15,-9 3-4-15,-21 11-12 16,-3 5-6-16,10 11-6 15,7 4-22-15,18 9-167 0</inkml:trace>
  <inkml:trace contextRef="#ctx0" brushRef="#br0" timeOffset="22804.71">9498 11159 904 0,'-16'-8'380'16,"-14"-5"-233"-16,-2-2-51 16,4 6-68-16,2 2-20 15,3-1-13-15,4 10-4 0,4 5-5 16,3 1-2-16,3 7-13 15,2 2 16-15,0 4 21 16,4 4 14-16,3 4 31 16,2-3-9-16,0-3-10 15,-2-5-6-15,0-9-6 16,0-3 1-16,7-7 3 16,5-5-2-16,8-5-8 15,2-3-6-15,9 5-12 16,3 0-4-16,8 13 1 0,3 5 5 15,-8 8 21-15,-3 9 13 16,-26 3 28-16,-8 5 10 16,-22 1 7-16,-13-2-5 15,-7-5-19 1,-3-7-11-16,0-13-12 0,4-8-5 16,5-16-50-16,3-1-63 15</inkml:trace>
  <inkml:trace contextRef="#ctx0" brushRef="#br0" timeOffset="23499.03">9879 11332 721 0,'4'-3'383'15,"6"2"-92"-15,3 5-88 16,4 13-83 0,-2 4-29-16,-8 7-34 15,-2 1-10-15,-8-5-11 16,-1-2-1-16,-1-10-1 15,-2-8 1-15,5-6 2 16,2-5-4-16,8-9-8 0,3-2-7 16,8-5-14-1,3-2-3-15,2 5-2 0,3 4-4 16,-2 9 6-16,-3 7 1 16,-4 15 10-16,-5 5 9 15,-7 7 3-15,-4 1 2 16,-3-5-5-16,-5-6-4 0,3-8-3 15,1-2 3-15,6-8 3 16,6-7-1-16,8-8-7 16,0-9-9-16,4-6-22 15,1 1-7-15,-3 3-8 16,1 6 3-16,-8 13 9 16,1 8 2-16,-2 11 9 15,-8 9 11-15,3 10 25 16,-5 3 9-16,-2-4 3 15,-1-3-7-15,1-7-15 16,1-6-58-16</inkml:trace>
  <inkml:trace contextRef="#ctx0" brushRef="#br0" timeOffset="24179.41">11331 11308 595 0,'-3'0'298'16,"-2"11"-49"-16,-6 8-68 16,-8 14-57-16,-1 5 3 15,-5-6-42-15,-4-3-22 0,4-14-18 16,-5-9-6-16,3-12-7 16,6-11-5-16,11-12-14 15,6-6-8-15,14-3-11 16,1 1-3-16,12 10-5 15,0 6-1-15,7 16 6 16,3 11 5-16,-8 20 11 16,3 11 9-16,-9 8 2 15,3 4 0-15,-1-8 1 16,0-6-2-16,1-13-103 16,-5-7-123-16</inkml:trace>
  <inkml:trace contextRef="#ctx0" brushRef="#br0" timeOffset="24478.32">11332 11214 607 0,'10'-16'341'15,"13"-21"-27"-15,7 7-89 16,14 14-74-16,0 3-25 16,7 17-53-16,-1 11-11 15,-2 12-2-15,-3 14 3 0,-18 6-2 16,-3 0-2-16,-9 3-20 15,-6-8-11-15,-1-9-11 16,-1-7-1-16,4-12-3 16,2-8 2-16,-2-10-24 15,-5-3-13-15,-13-9-12 16,-3 8-7-16,-12 6 11 16,-8 8 5-16,-9 14 9 15,-3-1 4-15,1 4 9 16,6-4 5-16,19-13-82 15,10-3-85-15</inkml:trace>
  <inkml:trace contextRef="#ctx0" brushRef="#br0" timeOffset="24776.66">11652 11201 620 0,'8'-12'322'16,"17"-15"-46"-16,1 4-39 15,9 1-61-15,6 7-17 16,7 13-65-16,7 6-25 15,4 19-8-15,-6 6 4 16,-8 8 10-16,-10 2 1 16,-8 6-12-16,-4-2-16 15,-9-5-22-15,-2-5-7 0,-3-7-8 16,-1-5 1-16,-6-11 5 16,-2-8-10-16,-7-7-30 15,-10-9-15-15,-11-4-28 16,-4 1 7-16,-9 1 23 15,3 6 9-15,4 10 11 16,0 8-3-16,8 8 1 16,2 7 2-16,5-1-10 15,10 1-62-15,10-7-162 16</inkml:trace>
  <inkml:trace contextRef="#ctx0" brushRef="#br0" timeOffset="25089.88">12343 11283 862 0,'7'0'396'16,"8"8"-170"-16,-2 5-19 15,-10 10-53-15,-3 5-21 16,-10 2-42-16,-8-2-22 16,-6-3-26-16,-1-6-7 15,2-12-3-15,4-2 5 0,5-12-47 16,2-7-18-16,0-11-30 15,3-2-18-15,7-2 24 16,3 2 10-16,8 7 11 16,6 5 5-16,7 10 13 15,6 7 14-15,6 10 25 16,3 7 13-16,0 7 10 16,-2 3-4-16,-3-1-15 15,-6-1-8-15,-5-7-23 16,-1-4-58-16</inkml:trace>
  <inkml:trace contextRef="#ctx0" brushRef="#br0" timeOffset="25623.86">12178 10913 827 0,'-3'-9'435'0,"0"-7"-159"0,-9 27-137 15,-2 16-54-15,7 21-83 16,3 10-3-16,19-3-5 16</inkml:trace>
  <inkml:trace contextRef="#ctx0" brushRef="#br0" timeOffset="25999.42">13167 11207 874 0,'0'-8'468'15,"0"-6"-161"-15,1 21-152 16,-6 14-44-16,6 28-79 0,0 16 4 16,0 20-2-1,7 6-6-15,-6-3-3 0,2-5-5 16,-8-15 12-16,1-9-47 15,-2-20-130 1,-3-11-179-16</inkml:trace>
  <inkml:trace contextRef="#ctx0" brushRef="#br0" timeOffset="26128.37">13213 11498 811 0,'17'-4'305'15,"23"-5"-224"1,3 4-53-16,7 3-24 0,4 0 2 16</inkml:trace>
  <inkml:trace contextRef="#ctx0" brushRef="#br0" timeOffset="26742.26">13657 11276 664 0,'-19'-16'349'0,"-11"-7"-102"0,-6 7-92 16,2 4-36-16,11 13-58 16,5 6-28-16,10 6-30 15,8 4-5-15,13 4-3 16,7 2 5-16,14-1 5 16,0-3 3-16,2-6 2 15,-2-5 3-15,-14-8 3 16,0-1 1-16,-12-2-3 15,-6 1-7-15,-9 0-7 16,-10 2-3-16,-8 3-3 16,-4 0 5-16,3 3-1 15,7 3-3-15,9 0-3 16,4 3 0-16,12 2 3 16,2 0 4-16,4-4 5 15,7 3 1-15,0-3 0 16,2-3 3-16,6-7 2 0,-3-2 1 15,-3-11-1-15,3-6-1 16,-1 1-1-16,1-4-1 16,1-2-2-16,0 2 10 15,-5 7 15-15,0 5 9 0,2 13 16 16,1 11-8-16,11 14-8 16,7 12-6-16,1 12 11 15,-1 0 3-15,-15 2-2 16,-9-1-1-16,-21-6-23 15,-12 2-5-15,-24-11 3 16,-9-8 1-16,-9-19-6 16,-1-9-3-16,10-15-7 15,6-14-2-15,18-16 1 16,12-4 0-16,16-7-4 16,12-2-3-16,18-4-1 15,6-3 0-15,17 6 8 0,-1 7 2 16,-5 13 2-16,-8 11 0 15,-15 12-78-15,-3 6-88 16</inkml:trace>
  <inkml:trace contextRef="#ctx0" brushRef="#br0" timeOffset="27061.16">14536 11323 869 0,'0'5'392'16,"-4"8"-153"-16,-5 4-68 15,-9 2-21-15,-7 0-29 0,-7-2-48 16,-5-4-22-16,-1-6-23 16,-1-7-3-1,7-12-4-15,4-3-2 0,11-5-22 16,6 0-11-16,11 2-18 15,6 2-4-15,9 4 5 16,8 9 4-16,5 6 6 16,3 11 6-16,1 11 15 15,-2 6 7-15,0 5 10 16,-2-1-3-16,-5-7 14 16,-2-3-43-16,-2-8-215 15</inkml:trace>
  <inkml:trace contextRef="#ctx0" brushRef="#br0" timeOffset="27379.85">14538 11094 854 0,'16'-14'402'0,"21"-5"-171"0,-1 7-36 15,-2 16-61-15,1 12-19 16,-6 17 5-16,-2 11 2 15,-2 16-7-15,-5 4-11 16,-5 7-42-16,-2-6-18 16,-6-17-21-16,1-10-3 0,-1-19-3 15,-2-8 7-15,-5-14-3 16,0-6-17-16,-8-16-47 16,-6-5-39-16,-7-1-27 15,-3 3 9-15,-6 14 30 16,-1 13 18-16,3 17 21 15,-1 10 4-15,5 0 16 16,8-2-13-16,5-6-207 16</inkml:trace>
  <inkml:trace contextRef="#ctx0" brushRef="#br0" timeOffset="27648.02">14992 11328 850 0,'0'-1'420'16,"1"1"-154"-1,-2 0-52-15,1 0-82 16,-1 0-26-16,0 13-24 0,0 41-7 16,9-22-11-16,3-1-10 15,8-7-7-15,0-2-1 0,3-12 2 16,4-5 0-16,-4-6-6 15,-3-7-3-15,-6-5-9 16,-2-3-3-16,-3-4-27 16,-2-4-37-16,-8-6-122 15,-8-2-86-15</inkml:trace>
  <inkml:trace contextRef="#ctx0" brushRef="#br0" timeOffset="27758.06">15056 11102 912 0,'0'-3'454'0,"0"0"-170"16,1 3-68-16,-1 0-117 16,0 0-48-16,9 19-19 0,27 35-64 15</inkml:trace>
  <inkml:trace contextRef="#ctx0" brushRef="#br0" timeOffset="28356.02">15305 11260 615 0,'2'0'354'15,"11"1"-20"-15,6 5-151 16,15-3-80-16,8 2-19 16,10 0-35-16,1-3-14 15,-7-2-14-15,-4 0-2 16,-12-3-16-16,-11-1-11 15,-8 4-17-15,-15 0-3 16,-15 5 7-16,-9 3 8 16,-10 6 6-1,2 3 9-15,-2 7 23 16,4 3 7-16,12 4 17 0,4 0-3 16,21-1-11-16,11-3-2 0,16-5-7 15,6-7-2-15,14-5 0 16,1-8-20-16,5-7-91 15,4 2-93-15</inkml:trace>
  <inkml:trace contextRef="#ctx0" brushRef="#br0" timeOffset="29037.76">16009 11322 655 0,'-21'-9'353'0,"-13"-7"-92"15,-4 6-111-15,1 4-33 16,9 6-45-1,6 4-17-15,14 7-14 0,6 1-5 0,11 3-10 16,8 3-4-16,11 0-3 31,5 0-2-31,6-5-3 16,-5-1 1-16,-7-6 0 16,-9-6-1-16,-12 0-9 0,-5-2-8 15,-10 1-5 1,-9 4-1-16,-12-2 5 15,-3 1 4-15,2 2-1 16,3 0-2-16,13 3-4 16,5 3-1-16,6 5 6 15,4 3 2-15,10-2 8 16,3 0 1-16,14-6 0 0,9 3 0 16,6-4 0-16,5-3 1 15,0-5-1-15,-7-7-15 16,-1-5-19-16,-4-4-2 0,-9 3 0 15,-4-1 15-15,-14 3 19 16,-3 3 7 0,-5 6 12-16,-1 1 2 0,1 0-3 15,0 0-6-15,0 0-13 16,0 0-4-16,17 6 0 16,34 9 1-16,-23-12 0 15,-3-3 2-15,6 0 2 16,-2-2 2-16,-6-6 3 15,-2-1 1-15,-11-7 2 16,0-2 0-16,-8-3-2 16,-7-1-3-16,-13-5-4 0,-9 1-3 15,-5 1-4-15,-3 4-2 16,5 11-6-16,1 7-4 16,6 11-7-16,3 9-4 15,6 17 25-15,4 8 12 16,13 9 30-16,6 2 12 15,9-5 4-15,2-1-1 16,-2-7-10 0,-1-4-5-16,-4-6-17 0,0-6-7 15,-1-8-12-15,-2-6-48 16,0-6-176-16</inkml:trace>
  <inkml:trace contextRef="#ctx0" brushRef="#br0" timeOffset="29327.95">16837 11438 660 0,'-13'-17'341'16,"-16"-16"-85"-16,-4 0-37 15,-3 5-65-15,-1 7-32 0,5 11-62 16,7 8-21-16,7 11-29 15,9 5-5-15,6 14 9 16,1 6 8-16,11 0 19 16,6 3 10-1,17-13 17-15,5-7 9 0,4-14 5 16,-4-8-1-16,-13-11-15 16,-8-8-13-16,-14-5-39 15,-6-1-72-15</inkml:trace>
  <inkml:trace contextRef="#ctx0" brushRef="#br0" timeOffset="31127.98">17305 11466 615 0,'3'3'315'15,"0"16"-53"-15,-3 6-82 0,-12 9-68 16,-5 4-15-16,-4-10-117 16</inkml:trace>
  <inkml:trace contextRef="#ctx0" brushRef="#br0" timeOffset="31615.96">18040 11294 689 0,'-1'18'327'15,"1"26"-117"-15,-4 2-26 16,-4-6-66-16,-7-5-25 0,-6-12-47 0,-2-9-22 31,-7-18-90-31,4-8-49 16,2-17-96-16,5-4-2 15,7-5 80-15,4 0 47 0,8 3 135 16,5 8 39-16,7 11 56 16,7 10 14-16,4 15-9 15,2 8-11-15,7 23-27 16,-3 0-13-16,5 4-35 15,0-2-16-15,6-14-1 16,3 0-66-16</inkml:trace>
  <inkml:trace contextRef="#ctx0" brushRef="#br0" timeOffset="31994.95">18467 11308 519 0,'-20'-9'342'16,"-11"-5"13"-16,-4 8-203 15,-4 3-41-15,6 8-61 16,1 4-18 0,10 6-29-16,7 2-2 0,15 13 2 15,7 1 3-15,14 4 5 16,9-2-1-16,6-12 1 15,5-6 3 1,-2-8-8-16,-6-7-21 0,-10-3-40 16,-6-3-3-16,-10-5 7 0,-7 1 23 15,-7 1 33 1,-3-1 19-16,-3 10 30 0,-1 8 16 16,-1 8 25-16,3 9-10 15,8 9-26-15,1 1-16 16,8 9-24-16,5 2-7 15,3-4-1-15,2-2-21 16,1-15-163-16</inkml:trace>
  <inkml:trace contextRef="#ctx0" brushRef="#br0" timeOffset="32470.88">18777 11408 513 0,'-6'-17'298'15,"-6"-10"-50"-15,-7 0-58 16,-2 5-17-16,-5 10-47 16,1 3-31-16,-3 10-51 0,0 7-18 15,12 9-16 1,6 7 0-16,9 7 2 15,4 5 1-15,10-5-2 16,3 0 0-16,13-12 1 0,1-5 2 16,3-14 3-1,1-5 1-15,-1-5-17 16,-2-8-5-16,-10-4-6 0,-3 1-2 16,-12-4 12-1,-6 5 2-15,-6 7 3 16,-3 5 2-16,1 8 1 15,1 6 0-15,7 9 1 16,6 2 2-16,10 6 12 16,4 0 8-16,1-5 9 15,5 0 1-15,-3-6-1 16,-1-2-4-16,-3-5-3 16,0-2 1-16,-5-4-4 15,-5-10-1-15,2-6-4 0,-4-4-26 16,-7-9-103-16,0 2-78 15,-3-1-258 1</inkml:trace>
  <inkml:trace contextRef="#ctx0" brushRef="#br0" timeOffset="32593.98">18883 11061 791 0,'0'0'413'16,"-2"0"-153"-16,0 2-55 0,2-2-108 15,1 7-41-15,8 23-18 16,14 41-4-16</inkml:trace>
  <inkml:trace contextRef="#ctx0" brushRef="#br0" timeOffset="36097.54">19698 11249 313 0,'-1'0'220'0,"0"0"6"0,11 0-80 16,8 0-30-16,19 0-40 16,10 0-14-16,10 1-34 15,3 1-8-15,-11-1-5 16,-4 4-1-1,-22-3-6-15,-9 0-4 16,-12 3 0-16,-9 3 1 0,-13 5 5 16,-1-1 7-1,-13 2 0-15,10-1 0 0,7 0-4 16,2-3-7 0,15 4-5-16,1 0-3 0,16 9 0 0,3 3 2 15,18 3 3 1,2-2 1-16,10-6-27 15,3-3-37-15,0-9-62 0,-1-2-10 16,-6-11 25-16,-3-6 39 16,-11-8 68-16,-9-8 29 15,-12-5 78-15,-11 0 29 16,-15 0 54-16,-7 0 6 16,-16 4-41-1,0 6-24-15,-1 10-56 0,4 6-30 16,8 13-39-16,1 6-10 15,9 7-16-15,7 4 1 16,12 6 3-16,12-3 5 16,14 0 9-1,8-6 3-15,12-11 6 16,-6-8 2-16,3-8 7 0,-12-8 2 0,-10-7 4 16,-7-5 1-1,-16-7-9-15,-1 3-2 16,-19 5-100-16,0 8-333 0</inkml:trace>
  <inkml:trace contextRef="#ctx0" brushRef="#br0" timeOffset="36516.64">21182 11222 719 0,'-12'-1'339'0,"-20"-3"-124"0,0 4-67 0,2 8-70 16,0 2-23-16,12 8-35 16,1 4-10-1,17 8-5-15,3 6 1 16,20 2 1-16,9-2 2 16,4-12 6-16,6-7 3 0,-9-12 21 15,-7-6 22-15,-18-10 24 16,-10 0-1-1,-22-4-24 1,12 8-24-16,1 0-29 0,-40-20-2 0,4 4-63 16,8 1-107-1</inkml:trace>
  <inkml:trace contextRef="#ctx0" brushRef="#br0" timeOffset="37093.71">21373 11255 698 0,'-2'-6'379'0,"1"-6"-87"16,-5 6-129-16,0 2-37 0,1 6-59 15,-5 6-24-15,6 7-24 31,3 6-1-31,5 9-2 16,9 1 1-16,13 2 1 0,-3-4 1 16,3-9 3-1,-3-9 2-15,-2-11 5 0,-2-7 0 16,-3-9 0-16,-3-2-1 16,-14-6-9-16,-5 2-6 15,-10 1-8-15,1 1-5 16,0 11-3-16,7 2-8 0,7 7-6 15,1 5 1-15,13 5 1 16,4 5 8-16,8 1 7 16,6 4 0-16,2-2 1 15,-3-2 2-15,-2-4 2 16,-6-4 3-16,-8-8 8 16,-5-3 4-16,-9-9 0 15,-3-5-2-15,-4-4-11 16,-1-1-5-16,-1 0-76 15,-2 1-65-15,2 1-204 16,-2 1-116-16,-2 0 20 16,-1 0 137-16,-1 0 334 15,0-1 178-15,4 0 148 16,-2 1-35-16,0 1-72 16,5 5-43-16,-1 5-85 0,7 2-35 15,2 7-72-15,1 0-19 16,-1-1-91-16,0 0-130 15</inkml:trace>
  <inkml:trace contextRef="#ctx0" brushRef="#br0" timeOffset="37344.01">21853 11201 998 0,'7'-2'438'0,"-3"2"-227"16,0 2-54-16,5 19-51 0,-16 0-20 16,16 27-25-16,8 16-14 15,-10 2-26-15,17 13-5 16,-21-20-4 0,-3-9-1-16,5-12 8 15,-4-9-34-15,6-11-112 0,0-9-115 16</inkml:trace>
  <inkml:trace contextRef="#ctx0" brushRef="#br0" timeOffset="37486.65">21897 11411 965 0,'4'-5'408'16,"3"-5"-207"-1,14 2-147-15,8 2-28 0,4 1-14 16,6 1-4-16,0 1-39 15,-1-1-65-15</inkml:trace>
  <inkml:trace contextRef="#ctx0" brushRef="#br0" timeOffset="37759.48">22467 11285 815 0,'-1'0'349'15,"1"2"-160"1,-7 1-42-16,-9 6-23 15,-7 0-2-15,-8 4-40 16,-6 0-20-16,-6-6-30 0,5-5-11 16,3-7-1-16,6-6-1 15,12-6-12-15,9 2-11 0,11-3-17 16,9 3-4 0,13 4 0-16,4 2 6 0,4 10 10 31,1 8 13-31,-1 13 43 15,-1 9 19-15,-6 8 21 16,-6-1-3-16,-3-4-32 16,-5-3-13-16,6-14-48 15</inkml:trace>
  <inkml:trace contextRef="#ctx0" brushRef="#br0" timeOffset="38846.08">1718 12360 618 0,'10'-19'292'15,"17"-16"-92"1,-3 1-40-16,11 12-33 0,-1 11-18 16,8 19-33-1,4 17-13-15,2 35-9 0,-3 9-2 16,-15 11-8-16,-2-3-9 16,-11-17-16-1,1-9 2-15,-1-18-1 16,-2-12 0-16,1-15-23 15,-2-10-15-15,-6-13-29 16,-6-8-5-16,-9-9 18 0,-4 1 12 16,-8 4 22-1,-5 3 4-15,1 14 3 0,-9 7 6 16,-3 19 19-16,1 12 3 16,-10 9-3-16,7 6-6 15,5-6-19-15,7-6 15 16,16-9-122-16,13-12-138 0</inkml:trace>
  <inkml:trace contextRef="#ctx0" brushRef="#br0" timeOffset="39145.11">2632 12579 651 0,'-10'14'332'0,"-18"18"-57"15,-2-2-66-15,4-3-79 16,-5-6-20-16,-3-11-61 16,1-8-18-16,-2-16-12 15,8-4-8-15,13-10-16 16,8-1-7-16,16 5-6 0,6 1 1 16,11 13 0-16,1-1 12 15,0 17 28-15,-3 3 20 16,-3 11 30-16,3 5 3 15,-10-2-15-15,8 5-16 16,-5-5-18-16,-3-3-6 16,2-4-105-16,-7-8-115 0</inkml:trace>
  <inkml:trace contextRef="#ctx0" brushRef="#br0" timeOffset="39333.39">2765 12507 1108 0,'-4'10'459'16,"-2"6"-243"-16,6 13-119 15,3 8-11-15,5 13-13 16,4 7-16-16,0 8-27 16,1 1-8-16,0-1-9 15,-2-6 13-15,-7-14-120 16,-1-12-124-16</inkml:trace>
  <inkml:trace contextRef="#ctx0" brushRef="#br0" timeOffset="39474.51">2859 12727 1063 0,'12'-5'408'15,"19"-2"-283"-15,4 0-84 16,2 2-34-16,-1 4-31 15</inkml:trace>
  <inkml:trace contextRef="#ctx0" brushRef="#br0" timeOffset="39662.21">3049 12280 1205 0,'-4'8'453'0,"4"20"-320"15,2 15-55-15,4 16-3 16,2 5-2-16,0 6-20 16,-2 0-5-16,2 0-26 15,5 3-4-15,-5-8 4 16,1-11-40-16,-3-17-154 16</inkml:trace>
  <inkml:trace contextRef="#ctx0" brushRef="#br0" timeOffset="39991.58">3021 12296 879 0,'13'-11'414'0,"11"-12"-145"16,9 18-169-16,1 5-27 16,-6 14-39-16,-6 7-14 15,-18 11-5-15,-8 5 0 0,-15-2 5 16,-1 3-1-16,3-14 2 15,5-8-6-15,12-11-35 16,10-11-12-16,9-8-10 16,4 1 0-16,14 5 25 15,-3 5 7-15,5 7-2 16,-2 8 0-16,-14 10 9 16,-5 4 12-16,-21 3 33 15,-16 1 10-15,-18-4 4 16,-9-1-9-16,-8-7-21 15,6-6-25-15,11-10-130 16,11-3-71-16</inkml:trace>
  <inkml:trace contextRef="#ctx0" brushRef="#br0" timeOffset="40304.01">3753 12559 598 0,'-5'6'349'0,"-6"4"-77"16,-10 4-62-16,-7 4-40 15,-7 0-72-15,-3-1-27 0,3-3-45 16,4-1-6-16,3-12-2 16,6-1 0-16,3-10-6 15,0-11-8-15,11-1-22 16,4 1-10-16,13 2-10 15,8 7 0-15,7 8 5 16,7 4 7-16,3 14 26 16,-2 5 19-16,2 11 32 15,-7-2 2-15,-4 2-9 16,-2 0-12-16,-8-9-51 16,-5-1-67-16</inkml:trace>
  <inkml:trace contextRef="#ctx0" brushRef="#br0" timeOffset="40448.49">3544 12290 877 0,'-1'-5'484'16,"-4"-1"-115"-16,8 9-193 16,3 9-159-16,7 7-18 15,14 8-180-15</inkml:trace>
  <inkml:trace contextRef="#ctx0" brushRef="#br0" timeOffset="40917.94">3850 12552 605 0,'8'-4'366'0,"7"-5"9"0,6 13-249 15,3 7-30-15,-1 12-14 16,-2 5 7-16,-3 2-7 15,-5-1-9-15,-2-7-19 16,0-9-14-16,1-12-3 16,1-7 0-16,5-11-5 31,3-3-4-31,-4-6-47 0,1 0-43 0,-6 1-159 16</inkml:trace>
  <inkml:trace contextRef="#ctx0" brushRef="#br0" timeOffset="41415.51">4445 12524 788 0,'-5'-4'369'0,"-3"-2"-154"16,-16 2-76-1,-5-2-21-15,-1 5-39 16,-1 0-20-16,11 4-41 0,4 1-18 0,14 3-19 15,3 3-1 1,14-1 2-16,7 5 6 16,9 0 12-1,4-3 2-15,-5 0 4 0,-6-6 2 16,-15-3 4 0,-7-4 3-16,-6 0-5 0,-8 2-2 15,-7 0-4-15,-7 5-3 16,-6-1 13-16,0 1 3 15,9 4 3 1,6-1 0-16,13 5-6 16,6 1 3-16,11-2 6 15,6 2 6-15,9-2 3 0,5-4-2 16,1-9-2-16,0-6-1 16,-2-8-5-16,-9-4 0 15,0-1-3-15,-7-2 0 16,-7 2-2-16,1 5-1 15,-11 6-8-15,-3 3-8 16,-4 10 8-16,1 5 5 16,6 10 12-16,1 5 6 0,8 4-9 15,2 0-7 1,10-6-5-16,5-4-53 0</inkml:trace>
  <inkml:trace contextRef="#ctx0" brushRef="#br0" timeOffset="42427.98">5933 12461 491 0,'-6'14'341'16,"-4"7"-9"-16,-16 11-107 16,-5 5-39-16,-12 1-88 0,-6-4-36 15,11-11-30-15,-1-7-6 16,9-19 0-16,7-1-3 16,4-13-14-16,8-8-10 15,11-1-14-15,4-4-3 16,11 3 2-16,5 9-2 15,3 14 10-15,7 10 10 16,5 20 21-16,0 5 16 0,6 8 2 16,-1-1-7-1,-9-3-11-15,-2-7 16 0,2-11-119 16,-3-7-136-16</inkml:trace>
  <inkml:trace contextRef="#ctx0" brushRef="#br0" timeOffset="42729.21">6157 12631 813 0,'3'9'354'0,"16"9"-163"16,4-3-45-16,4-1-43 16,8-8-13-16,-7-8-31 0,-2-4-9 15,-11-14-8-15,-3 0-3 16,-14-5-10-16,-7 0-5 15,-9 1-12 1,-9 3-4-16,-13 5-12 0,4 7-6 16,3 9-9-16,2 9-3 15,14 16-1 1,2 5 12-16,11 11 18 16,5-1 12-16,8 6 12 15,4 1-4-15,2 3-5 0,1-2-4 16,1-7-1-16,-1-6-1 15,1-10-41-15,-5-10-68 0</inkml:trace>
  <inkml:trace contextRef="#ctx0" brushRef="#br0" timeOffset="42928.49">6437 12531 1182 0,'9'12'447'15,"14"20"-332"-15,5 3-3 16,3 5 4-16,2 5-15 16,-4 2-27-1,-2 0-18-15,-10-3-17 0,-1-8-58 16,-4-15-148-16,-3-9-126 16</inkml:trace>
  <inkml:trace contextRef="#ctx0" brushRef="#br0" timeOffset="43074.63">6709 12526 1017 0,'-13'8'506'16,"-11"0"-190"-16,-8 17-119 15,-4 5-53-15,-4 11-76 16,0 5-29-16,5-1-27 16,2 0-5-16,15-6-38 15,1-2-57-15</inkml:trace>
  <inkml:trace contextRef="#ctx0" brushRef="#br0" timeOffset="43263">6867 12557 1247 0,'0'1'526'15,"-4"5"-288"-15,3 3-77 16,0 12-86 0,3 2-17-16,4 6-33 0,-2 0-7 0,9-2-40 15</inkml:trace>
  <inkml:trace contextRef="#ctx0" brushRef="#br0" timeOffset="43763.15">7033 12512 767 0,'3'0'351'0,"4"2"-142"16,1 9-47-16,6 10-47 15,-1 7-7-15,-2 7-19 16,-3-4-16-16,-5 0-30 15,-1-5-7-15,0-8-3 16,4-6-46-16,2-12-155 16,0-10-156-16</inkml:trace>
  <inkml:trace contextRef="#ctx0" brushRef="#br0" timeOffset="44189.3">7227 12532 458 0,'-11'2'315'0,"-13"8"35"0,1 7-152 15,0 0-99-15,3 1-26 16,11 1-25-16,1-4-6 16,10-4-2-1,7 3 3-15,9-5-1 0,9-3-6 16,18-6-9 0,4-2-6-16,0-9-7 0,-4 4-20 0,-15-3-49 15,-7 0-10-15,-3-3-3 16,-6-1 19-16,-4 6 46 15,-1 6 23-15,-6 4 38 16,1 6 17-16,-4 5 25 31,-1 1-9-31,-3 2-24 0,0 0-16 16,-1-5-20 0,4-2-3-16,1-8 0 15,0-2-2-15,4-10-5 16,0 0-6-16,7-4-15 15,4 0-2-15,1 2-4 0,5-1-2 16,1 11-3-16,1 3-2 16,-1 9 13-16,-5 5 6 15,-6 7 18-15,0 2 4 16,-9 4-6-16,4 1-3 16,-6-6-7-16,-3-4-12 15,-1-7-102-15,-2-4-104 16</inkml:trace>
  <inkml:trace contextRef="#ctx0" brushRef="#br0" timeOffset="44346.01">7471 12272 721 0,'-1'-5'488'0,"-2"-4"2"15,1 6-261-15,2 11-166 16,0 7-49-16,1 8-16 15,7 4-43-15</inkml:trace>
  <inkml:trace contextRef="#ctx0" brushRef="#br0" timeOffset="45230.91">8429 12563 435 0,'8'1'257'16,"14"2"28"-16,7 3-170 15,12-1-36-15,9-8-16 16,4-6-31-16,4-2-10 0,-10-4-6 15,-13-3 0-15,-16 8 0 16,-13-1 0-16,-13 11-8 16,-9 6-4-16,-19 9 17 15,-5 6 17-15,-4 7 26 16,6 0 8-16,19 4-12 16,12 2-16-16,20-2-20 15,14-2-2-15,13-11-7 16,11-5 1-16,2-14-16 0,2-6-36 15,5-10-110-15,-2-6-70 16,-1-4-25-16,0 1 33 16,-6 1 113-1,-6 2 95-15,-14 11 116 0,-11 3 30 16,-19 13 60-16,-10 9-4 16,-17 4-46-16,-6 5-19 0,-12 0-59 15,1-3-20-15,1-7-22 16,1-7-6-16,13-10-5 15,1-7-2-15,14-9-12 16,9 1-8-16,5-7-14 16,10 4-5-16,8 7-5 15,4 7-3-15,9 13 20 16,2 8 8-16,-3 11 21 16,1 2 9-16,-2 4-9 15,-2-1-3-15,-2-6-22 16,-5-5-67-16</inkml:trace>
  <inkml:trace contextRef="#ctx0" brushRef="#br0" timeOffset="45546.1">9314 12577 907 0,'8'0'434'0,"6"5"-159"0,2 9-59 15,9 8-80-15,0 4-22 16,4 6-38-16,3 2-18 0,-9 2-25 15,-2-1-8-15,-5-11-21 16,-2-8-28-16,-1-16-99 16,-2-10-78-1,1-13-169-15,-1-6-18 0,-4-8 93 16,-1-2 82-16,-3-4 259 16,-3 5 113-16,-2 13 105 15,-1 5 35-15,-8 18-24 16,-5 4-44-16,-8 13-77 15,-4 9-35-15,-10 7-53 16,6 9-25-16,-4 1-27 16,1 3-4-16,8 2-7 15,-4-2-42-15,8 0-183 16</inkml:trace>
  <inkml:trace contextRef="#ctx0" brushRef="#br0" timeOffset="45869.38">9680 12558 967 0,'0'1'415'0,"-6"4"-203"16,1 3-55-16,2 6-50 15,3 5-6-15,9 0-27 16,4 1-11-16,9-4-9 16,2-4-7-16,0-1-9 15,0-6-3-15,-4-2-10 16,-3-4-3-16,-2-6 0 15,-4-5 9-15,-3-2-77 16,1-1-51-16,-4-1-149 0</inkml:trace>
  <inkml:trace contextRef="#ctx0" brushRef="#br0" timeOffset="45989.24">9794 12288 816 0,'-2'-3'533'16,"-8"-4"-35"-16,10 6-265 15,-4 6-83-15,3 8-115 16,2 3-24-16,8 12-22 16</inkml:trace>
  <inkml:trace contextRef="#ctx0" brushRef="#br0" timeOffset="46824.61">10045 12535 756 0,'0'0'372'0,"-1"-1"-150"16,5 1-80-16,-4 0-75 15,10 1-27-15,20 3-9 16,49 4-1-16,-32-8-9 16,-11-3-4-16,-8 1-1 0,-7-3 0 15,-14-1 5-15,1 3-20 16,-13 0-21-16,-7 3-6 15,-14 4-12-15,-3 3 15 16,-5 7 13-16,3 2 1 16,8 8 4-1,5 3 7-15,18 0 10 0,11-3 7 16,12-6 2-16,14-6-1 0,-3-10-1 16,1-3-2-16,2-8 1 15,-13-5-1-15,-1-2-1 16,-2-2 0-16,-11 3-5 15,-4 0-2-15,0 12-14 16,-4 2-7-16,0 8 7 16,3 9 4-16,-4 5 16 15,-1 3 9-15,2-1-6 16,0-5-3-16,1-8 1 16,2-6 5-16,4-8 0 15,2-8-2-15,8-10-13 16,2-1-6-16,5-6-3 15,2 2-2-15,-1 7 4 16,0 3-1-16,-4 14 2 0,-7 7 6 16,-2 10 25-16,-4 8 12 15,0 5 3-15,-1 4-4 16,-2 2-20-16,1-2-7 16,-1-6-80-16,-2-5-87 0</inkml:trace>
  <inkml:trace contextRef="#ctx0" brushRef="#br0" timeOffset="47379.28">10825 12596 923 0,'10'-3'372'0,"14"-4"-215"15,5 0-85-15,9 3-22 16,0 0-6-1,0 3-12-15,-3-3-7 0,-11-1-9 16,-4 0 1-16,-11-3 0 16,-8 4-2-16,-8 3-11 15,-6 2-4-15,-10 9 2 0,1 0 9 16,-1 5 17 0,4 3 5-16,7 5 1 15,3 2-7 1,9 5-8-16,7-3-4 15,12-4-3-15,7-1-1 0,4-22 2 32,-15 0-13-32,1 1-43 0,52-6-20 0,5-17-58 15,2-8-10-15,-24 4 38 0,-3 8 15 16,-13 6 71 0,-8 7 32-16,-18 8 55 15,-9 3 25-15,-16 9 14 16,-7 6-5-16,-12 2-44 15,-4-3-24-15,2-5-22 16,-1-4-4-16,8-10-2 16,7-4 0-16,12-9-7 15,5-3-5-15,6-3-11 16,7-1-4-16,-1 1-3 0,5 4-1 16,5 9 13-16,-2 5 11 15,7 14 28-15,4 4 15 16,4 9 15-16,3 3-4 15,2-4-20-15,-7-1-11 0,-4-10-78 16,1-4 227-16</inkml:trace>
  <inkml:trace contextRef="#ctx0" brushRef="#br0" timeOffset="48480.82">12446 12603 607 0,'12'-4'323'15,"16"1"-86"-15,4 7-59 16,2 12-75-16,-8 6-15 16,-26 0-3-1,0-11-2-15,0 1-7 16,-10 34-11-16,-13-6-23 0,-3-5-6 16,14-32-2-16,0-4-2 0,9-10-15 15,4-4-7-15,10-6-15 16,4 1-3-16,4-3 7 15,2 2 0-15,-4 6-1 32,-1 4 0-32,-5 6-8 15,-4 4 0-15,-3 5-2 0,-1 4 1 0,2 7 5 16,1 3 3-16,5 3 3 16,2-2 0-1,10 1 4-15,0-5 1 16,6-10 1-16,3-3 0 15,7-9-20-15,5-5-18 16,-1-3-8-16,-3-2-1 16,-10 0 19-16,-3-3 15 15,-7 8 8-15,-3 1 0 16,-12 9 19-16,-5 2 12 0,-9 9 16 16,-6 5 5-16,-13 4-14 15,-4 2-11-15,-4-3-12 16,2-5 0-16,6-10 1 15,4-4 0-15,9-11-23 16,5-3-21-16,10-5-26 16,8 1-4-16,7 3 16 15,3 6 13-15,4 9 12 16,0 5 0-16,1 13 11 16,6 3 8-16,3 4 18 15,3-1 5-15,3-4-3 16,-3-3-2-16,-5-8-2 15,0-6 1-15,-10-9 3 0,-3-5 0 16,-5-5-3-16,-2-4-2 16,-2-2-5-16,-2 1-7 15,0 5 26-15,-5 7 8 16,-1 11 9-16,3 8 13 0,-3 13-17 16,4 5-7-16,-1 9-9 15,2 2-6-15,3-5-9 16,1-2-25-1,6-13 124-15</inkml:trace>
  <inkml:trace contextRef="#ctx0" brushRef="#br0" timeOffset="48961.3">14422 12592 555 0,'-14'-5'346'0,"-9"-4"21"16,-7 8-210-16,3 6-28 15,5 9-49-15,5 6-31 0,17 5-18 16,9 2 1 0,20 0 6-16,10-1 3 0,12-4-6 15,0-9-6-15,-4-8-3 16,-9-7 1-1,-16-11 7-15,-9-4 1 0,-18-7-3 16,-5-5-4-16,-18-6-10 16,-7-5-3-16,-6-9-3 15,-2-6-1-15,12-5-3 16,5-1-4-16,22 9-10 0,9 8-4 16,18 16-14-16,8 6-35 15,9 12-95 1,3 9-134-16</inkml:trace>
  <inkml:trace contextRef="#ctx0" brushRef="#br0" timeOffset="49493.45">14787 12541 552 0,'-15'0'359'0,"-17"0"-4"0,5 0-153 15,13 3-119-15,4 0-28 16,13-1-18-16,4 3-3 16,12-2-12-16,6 6-1 15,4-1-8-15,2 0-2 16,-4-2 0-16,-4-4 1 16,-11-2 4-16,-4-2 2 0,-9 0-5 15,-4 0-4-15,-13 2-7 16,-5 1-3-16,-10 0 3 15,-1 1 8-15,6 2 4 16,2 5 1-16,13 4 6 16,3 3 4-16,8 1 15 15,3 0 8-15,12 1 4 16,3-7-3-16,8-3-8 16,3-7-4-16,-1-4-8 15,5-4-5-15,-1-6-7 16,-1-1-2-16,-4-3-4 15,-2 2-1-15,-3 1-5 0,-3 4-4 16,-6 10-12-16,-2 2 3 16,-2 14 7-16,1 4 2 15,2 4 13-15,-1-1-4 16,5-2-2 0,-1-7 4-16,2-12 10 0,-1-3 4 15,3-13 5-15,0-4-2 0,-6-8-7 16,1 0-5-1,-6-1-7-15,0 4-12 0,3 5-93 16,-2 2-68 0</inkml:trace>
  <inkml:trace contextRef="#ctx0" brushRef="#br0" timeOffset="49743.71">14349 12919 957 0,'21'-8'441'0,"12"-7"-204"16,28 7-99-16,10 1-33 15,8 6-50-15,3 2-20 16,-5 2-21-16,3 0-2 15,-12-3-13 1,-9-1-41-16,-21-6-172 16</inkml:trace>
  <inkml:trace contextRef="#ctx0" brushRef="#br0" timeOffset="49942.13">14476 13003 841 0,'16'5'458'0,"9"-4"-105"0,18 1-123 15,9-1-30-15,11-1-50 16,8 5-31-16,1-3-49 16,0-2-21-16,-16-4-50 15,-6-3-78-15</inkml:trace>
  <inkml:trace contextRef="#ctx0" brushRef="#br0" timeOffset="50661.38">16252 12578 727 0,'1'1'336'16,"-2"6"-108"-16,-6 2-20 0,-12 12-51 0,-5 9-5 31,-6 4-53-31,-2 3-27 16,5-9-30-16,0-8-8 15,4-11-1-15,4-9-3 16,0-12-9-16,4-7-9 0,7-9-18 16,6 4-7-16,9-3 1 15,5 4 3-15,2 5 1 16,2 3 1-16,1 9 2 15,-1 6-1-15,6 14 8 16,-2 5 4-16,2 9 3 16,4 3 0-16,0 2-1 15,3-2-11-15,4-4-122 16,1-4-121-16</inkml:trace>
  <inkml:trace contextRef="#ctx0" brushRef="#br0" timeOffset="51023.65">16644 12665 679 0,'-9'-10'355'15,"-8"-7"-75"-15,-4-3-53 16,-4 6-64-16,3 7-26 0,-6 3-56 16,4 4-25-16,1 9-31 15,0 1-9-15,10 8-7 16,5 4-2-16,10 2-2 15,8 0 0-15,9-4 5 16,8-4 1-16,3-8 5 16,0-5 0-16,-4-5-6 15,-2-3-10-15,-5-3-13 16,-1 0-2-16,-11 2 0 16,-3 4-1-16,-8 8 6 15,-6 5 10-15,1 17 12 16,-1 8 14-16,3 18 7 15,3 6-10-15,0 0-10 0,3-5-4 16,2-13-1-16,5-8-8 16,3-12-110-16,3-8-96 15</inkml:trace>
  <inkml:trace contextRef="#ctx0" brushRef="#br0" timeOffset="51356.89">16824 12580 1092 0,'2'7'438'16,"3"10"-268"-16,-3 5-28 0,-3 2-27 16,-3 1-22-16,-1-7-41 15,2-1-15-15,3-10-10 16,1-7 1-16,8-9-28 15,6-7-13-15,8-9-20 16,3-2-8-16,1 4 20 0,-2 1 10 16,-4 13 2-16,-2 7 8 15,-9 6 23-15,-3 11 12 16,-3 7 18-16,-1 3-4 16,-6 4-17-16,5 1-9 15,-1-3-10-15,-1-2-2 16,0-5-46-16,0-8-72 0</inkml:trace>
  <inkml:trace contextRef="#ctx0" brushRef="#br0" timeOffset="51497.57">16873 12314 1167 0,'-4'-8'467'15,"-1"-5"-315"-15,1 6-74 0,5 7-96 16,2 5-68-16</inkml:trace>
  <inkml:trace contextRef="#ctx0" brushRef="#br0" timeOffset="51717.11">17040 12536 874 0,'3'10'442'16,"8"10"-126"-16,4 6-54 15,1-1-77-15,4 3-35 16,2 0-64-16,3-2-23 16,1-7-28-16,-1-8-5 15,3-12 6-15,-4-9 1 16,1-10-4 0,-4-3-3-16,-4-5-10 0,-5 3-5 0,-7 0-37 15,-5 3-44-15,-4 8-145 16,1 2-344-16</inkml:trace>
  <inkml:trace contextRef="#ctx0" brushRef="#br0" timeOffset="52148.43">17591 12495 704 0,'-5'-5'356'16,"-5"-2"-127"-16,-5 7-95 0,3 3-35 16,3 6-51-16,6 1-11 15,7 2-16-15,2 0-1 16,11-1 2-16,2-2-2 15,5-4-4-15,-1-4-2 16,-8-1-3-16,-5 0-2 16,-12 3-8-16,-9-2-1 0,-11 1 1 15,-4 3 22-15,1-1 52 16,8 5 16-16,6 7 27 16,7 1-6-16,7 5-24 15,5-1-9-15,9-3-20 31,5-1-13-31,14-6-20 0,4-2-7 0,4-6-6 16,2-3-38-16,-8-8-147 16,0-3 77-16</inkml:trace>
  <inkml:trace contextRef="#ctx0" brushRef="#br0" timeOffset="52894.85">17886 12513 826 0,'2'-3'351'15,"3"-4"-195"1,6 1-34-16,8-1-54 0,2 3-21 0,6 2-31 16,2-1-7-16,-7 1-5 15,0 0-1-15,-9 2-3 31,-8 0-3-31,-6 3 5 0,-5 3 9 0,-9 2 24 16,-5 1 20-16,0 6 26 31,2 0 1-31,3 2-11 16,3 0-12-16,6 1-24 16,5-2-6-16,5 1-9 15,8-1-3-15,2-3-3 16,5 0-1-16,6-6 9 15,0-1-33-15,8-4-75 16,2-4-42-16,7-2-116 16,3-5-1-16,2-2 68 15,-3-3 44-15,-5-1 176 16,-2 2 67-16,-16 2 52 0,-3 8 23 16,-14 3-55-16,-3 0-19 15,-7 6-28-15,-4 3-20 16,-9 1-12-16,-5 3-8 15,-8-3-18-15,-3-2-4 16,2-8-4-16,0-1 1 16,7-7 0-16,4-3-1 15,9-4-4-15,6 1-4 16,11-2-9-16,2 1-3 0,9 7-8 16,1 1-3-16,2 10-4 15,5 6 6-15,1 6 13 16,3 5 10-16,3 1 15 15,1 3 0-15,1-6-4 16,-2-3-1-16,0-8 1 16,-2-7 0-16,-6-9-1 15,-1-3 0-15,-10-7-6 16,3-1-4-16,-6-2-7 16,1-2-2-16,-4 7-3 15,-3 2-3-15,1 14-14 16,-5 6-1-16,4 12 12 15,-2 0 7-15,4 4 21 16,7 1 4-16,-1-3-8 0,4 0-4 16,1-4-55-16,0-5 459 15</inkml:trace>
  <inkml:trace contextRef="#ctx0" brushRef="#br0" timeOffset="59164.33">19642 12573 477 0,'-1'2'282'0,"-2"3"-20"0,-6 3-73 16,-2 8-6-16,-13 3-35 16,-1 0-31-16,-4 4-58 15,-1-4-19-15,5-8-14 16,0-8-2-16,5-11-20 16,3-6-10-16,6-6-18 15,9 1-5-15,2-1 11 16,5 0 5-16,6 3 3 15,-4 4 4-15,6 9 10 16,-2 4 5-16,7 14 13 16,5 4 2-16,7 10-2 15,5 3-1-15,3 0 11 16,2-3-43-16,-1-8-423 16</inkml:trace>
  <inkml:trace contextRef="#ctx0" brushRef="#br0" timeOffset="59478.92">19912 12658 861 0,'0'9'360'16,"-2"7"-200"-16,-3 1-33 0,-3 0-42 15,1-3-19-15,-3-7-25 16,6-1-2-16,1-10-4 15,-2-5-3-15,4-12-9 16,4-5-11-16,7-4-8 16,2-1-1-16,6 2 1 15,-1 5 11-15,3 10 23 16,4 7 9-16,-6 13 17 16,-4 6-4-16,-4 13-16 15,-3 3-7-15,0 7-18 16,4 2-1-16,-1-5-90 0,5-4-82 15</inkml:trace>
  <inkml:trace contextRef="#ctx0" brushRef="#br0" timeOffset="59811.45">20185 12471 869 0,'21'-18'361'16,"21"-13"-199"-16,3 9-22 0,-2 19 5 16,-5 10-14-16,-5 25-24 15,-2 7 2-15,-10 11-19 16,-6-1-16-16,-7-3-22 16,-3-3-14-16,1-8-18 15,-1-6-5-15,0-13-4 16,2-6-7-16,1-11-31 15,-6-8-17-15,-2-6-23 16,-11-5-2-16,-18 2 21 0,-1 1 13 16,-15 7 13-16,1 11 5 15,0 11-2-15,3 3 2 16,13 6-32 0,10-4-75-16</inkml:trace>
  <inkml:trace contextRef="#ctx0" brushRef="#br0" timeOffset="60122.36">20836 12608 866 0,'2'6'393'16,"-2"5"-175"-16,-2 4-36 0,-9 0-57 15,-6 2-29-15,-7-2-42 16,-8-4-16-16,0-3-11 15,-4-8-12-15,1-8-44 16,7-3-22 0,6-5-19-16,4 1 5 0,11-1 30 15,7-1 13-15,10 2 5 16,5 4 10-16,11 13 21 16,0 6 15-16,3 11 25 15,5 4 0-15,-3 6-7 16,1 1-8-16,-7 0-12 15,-7-2-2-15,-4-8-75 0,-5-6-92 0</inkml:trace>
  <inkml:trace contextRef="#ctx0" brushRef="#br0" timeOffset="60248.05">20802 12340 1151 0,'0'0'447'0,"0"3"-322"0,2 5-76 0,5 10-109 16,1 2-220-16</inkml:trace>
  <inkml:trace contextRef="#ctx0" brushRef="#br0" timeOffset="60629.51">21647 12566 644 0,'3'-1'386'0,"5"-3"-19"16,2 5-127-16,1 9-81 16,4 6-28-16,8 7-38 15,1 4-17-15,-1-7-35 16,-3 1-10-16,-5-6-12 16,0-1-1-16,2-7 6 15,-2-7 3-15,-1-9 2 0,3-5 0 16,-5-6-8-16,-5-6-3 15,-2 4-6-15,-7-3-4 16,2 4-40 0,7 7-60-16,-2 2-188 0</inkml:trace>
  <inkml:trace contextRef="#ctx0" brushRef="#br0" timeOffset="60964.3">22324 12603 755 0,'0'4'367'0,"-6"1"-121"16,-7-2-64-16,-2 5-58 16,-7 0-24-16,-2-1-41 0,-4 2-13 15,-8-8-20 1,-1 0-4-16,2-4-4 0,2-5-1 15,13-5-14-15,6 0-11 16,8-2-17-16,7 0-7 16,10 5-1-16,2 1 4 0,12 9 20 15,2 8 18 1,8 10 40-16,2 5 26 16,0 7 23-16,-4-1-2 0,-6-1-23 15,-3-5-18-15,-8-3-30 16,0-4-84-16</inkml:trace>
  <inkml:trace contextRef="#ctx0" brushRef="#br0" timeOffset="62043.42">1748 13726 670 0,'17'6'316'0,"9"3"-93"0,20 3-159 16,9-2-11-16,3-4-21 15,2-3-6-15,1-2-7 16,-8-1 0-16,-13-4-14 0,-6-1-21 16,-25-2-35-16,-13 3-5 15,-17 1 8-15,-11 3 24 16,-10 6 55-16,0 6 24 16,9 7 36-16,1 5 6 15,13 7-14 1,8 2-14-16,11-3-21 0,17 2-3 0,9-10-7 15,11 2-2-15,7-4-10 16,-4-8-5-16,10 2 0 16,-4-9-40-16,-2-6-111 15,0-6-150-15</inkml:trace>
  <inkml:trace contextRef="#ctx0" brushRef="#br0" timeOffset="62280.58">2594 13841 537 0,'0'-1'359'15,"4"0"-7"-15,-8 9-100 16,-7 5-40 0,-5 5-75-16,-5 2-43 0,0 2-51 15,-2-5-10-15,-1-3-10 16,-6-8-2-16,0-12-2 16,0-6-4-16,9-8-13 15,7-2-6-15,11-1-15 16,7 4-4-16,9 5-6 15,8 9 2-15,7 9 15 16,5 13 8-16,-1 12 22 16,1 4 6-16,-8 0-3 15,-3-1-3-15,7-4-19 16,-4-4-75-16</inkml:trace>
  <inkml:trace contextRef="#ctx0" brushRef="#br0" timeOffset="62632.34">2637 13590 1142 0,'17'-6'454'16,"21"-2"-283"-16,3 8-36 15,6 13-6-15,2 13-8 16,2 17-14-16,-9 2-1 15,-7 11-30-15,-9-1-18 0,-9-2-32 16,3 0-7-16,-16-16-8 16,8-3-1-16,-11-18 0 15,0-4-3-15,1-10-8 16,-4-5-11-16,-5-5-17 16,-9-4-7-16,-8 2-2 15,-6 6 5-15,-14 8 8 16,-3 12 4-16,-5 9 8 15,1 2 3-15,17-3 14 16,9-8-33-16,19-10-143 16,11-4-155-16</inkml:trace>
  <inkml:trace contextRef="#ctx0" brushRef="#br0" timeOffset="62917.33">3352 13912 579 0,'7'9'341'0,"8"12"-49"16,-14 1-79-16,-2 5-17 0,-12-3-52 15,-6-6-30-15,-5 0-54 16,-5-7-14-16,-1-10-18 16,2 0-3-16,2-12-29 15,6-4-15 1,5-2-22-16,4-2-8 15,10-7 12-15,4 2 6 0,15 9 9 16,1 5 17-16,7 19 50 16,1 4 18-16,5 11 31 15,1 1-6-15,3-3-38 0,-3 5-13 16,-4-9-70-16,-5 3-516 16</inkml:trace>
  <inkml:trace contextRef="#ctx0" brushRef="#br0" timeOffset="63442.42">3518 13890 943 0,'2'2'377'0,"4"7"-218"16,10 9-28-16,2 6-19 15,5 6-6-15,-3-1-25 16,-4-6-12-16,0-8-16 0,-1-10-6 16,4-3-10-16,-1-6-1 15,2-14-3-15,-2-3-3 16,-5-14-10-16,0 1-12 16,-4 3-84-16,1 3-64 15</inkml:trace>
  <inkml:trace contextRef="#ctx0" brushRef="#br0" timeOffset="64142.31">3960 13845 917 0,'6'2'327'15,"10"-1"-274"-15,4 2-18 0,9-6-2 16,4-3-8-16,1-3-10 16,-7-1 1-16,-8 4 2 15,-10-1-1-15,-11 5-7 16,-9 3-5-16,-12 9-5 0,-3 5-1 16,-5 8 22-1,4 5 13-15,9 2 15 0,7 6 3 16,16-3-4-1,6 1-8-15,16-5-5 0,3-9-2 16,6-7-7-16,-1-8 2 16,-1-10-1-16,-4-8 0 15,-7-10-1-15,-1-1-3 16,-4-7-5-16,-4 2-4 16,-7 1-5-1,-6 0-1-15,-3 7-3 0,-5 4-2 16,0 11-3-16,-1 6 0 15,0 7 2-15,2 5 4 16,1 10 6-16,5 2 4 0,7 8 8 16,5-1 2-1,4-8 0-15,5 1-2 0,-3-16-5 16,2-3 1-16,4-5 4 16,-6-10 2-16,1-1 0 15,-2-7-2-15,-8-6-8 16,2 3-2-16,-7-1-4 15,-2 4-4-15,0 9-8 16,-3 6-8-16,4 10-6 0,-3 3-1 0,7 14 12 16,0 3 6-16,-1-7 10 15,6 9 2-15,-2-17-1 16,6-2 2 0,6-5 19-1,-5-13 17-15,3-4 29 16,-7-6 6-16,-4-3-10 15,-1-1-17-15,-6-1-32 16,-3 0-8-16,-5 3-84 16,-2 9-68-16,7 5-212 15</inkml:trace>
  <inkml:trace contextRef="#ctx0" brushRef="#br0" timeOffset="64478.57">4740 13904 1063 0,'1'8'455'16,"1"11"-228"-16,5 4-53 16,7 7-52-16,1-5-26 0,10-1-45 15,2 0-16-15,-3-14-15 16,3 0 0 0,3-13 5-16,-10-9 3 0,8-13-1 15,-3-7-2-15,-7-16-8 16,1-5-1-16,-7-12-1 15,-10-2 1-15,-10 1-16 16,-5 3-3-16,-22 2-8 16,-13 0-2-16,-5 10 9 15,-6 7 1-15,6 28 1 16,12 17-1-16,13 29 3 16,9 7 5-16,26 10 2 0,18-3 3 15,27-9 0-15,12-1-2 16,9-12-43-16,-3-2-80 15</inkml:trace>
  <inkml:trace contextRef="#ctx0" brushRef="#br0" timeOffset="65192.85">5397 13804 637 0,'-8'-5'336'0,"-12"-2"-85"16,-3 1-31-16,-3 11-65 15,0 3-40-15,9 1-55 16,3 2-22-16,13 1-23 15,3-1-3-15,13 4-3 16,6-2 1-16,4-6 3 16,4 1-1-16,-6-4 3 15,-4-4 0-15,-11-4 1 16,-8 1-7-16,-7-1-9 16,-6 5-5-16,-6 6-6 15,-3 5 3-15,0 5 4 16,3-1 0-16,11 2-1 15,6-3 1-15,11 3 11 16,4-4 9-16,9-3 12 16,5 3 3-16,2-6-6 15,4 1-3-15,-6-3-4 16,-1-8 1 0,0-10 3-16,-3-1-1 0,1-12-2 0,1-1-2 15,-8-8-5 1,0 2-2-16,-6 3 1 0,-6 5-3 15,-5 13 5-15,-3 5 3 16,-2 10 2 0,2 10 1-16,0 9-3 15,3 4-5-15,4 2-2 16,-1-6-3-16,4 6-7 0,0-8-39 16,2-4-116-16,2 1-106 15</inkml:trace>
  <inkml:trace contextRef="#ctx0" brushRef="#br0" timeOffset="65330.38">5556 13555 793 0,'-5'-2'510'16,"-4"-2"-15"-16,3 4-281 15,5 11-166-15,6 5-38 16,6 11 2-16</inkml:trace>
  <inkml:trace contextRef="#ctx0" brushRef="#br0" timeOffset="66428.63">6841 13784 668 0,'-5'14'344'16,"-14"16"-84"-16,-5 5-55 0,-11 3-79 0,-4-7-29 15,2-6-48-15,-1-6-11 16,7-20-9-16,5-9-5 31,5-18-26-31,7-11-14 16,12 1-19-16,8 0-2 0,7 8 10 15,5 9 1-15,5 16 15 16,0 10 12-16,10 23 23 0,3 5 14 0,7 13 7 31,-1 0-6-31,-1 0-8 16,-4-9 1-16,-10-14-96 16,3-8-120-16</inkml:trace>
  <inkml:trace contextRef="#ctx0" brushRef="#br0" timeOffset="66713.77">7040 13837 856 0,'0'11'408'16,"0"9"-165"-16,3 10-115 16,-3-5-18-16,3-2-51 15,-2-4-17-15,0-11-14 0,1-4 6 16,0-8-2-1,-2-7-2-15,5-12-11 0,1-3-10 16,0-6-4-16,2 0-2 16,1 7-3-16,5 3-3 15,2 13 9-15,2 8 13 0,2 13 16 16,-1 8 7 0,1 10-10-16,-1 5-10 0,-4 0-12 15,-3 3-4-15,1-8-116 16,1-3-135-16</inkml:trace>
  <inkml:trace contextRef="#ctx0" brushRef="#br0" timeOffset="66993.77">7594 13927 583 0,'-8'-13'373'0,"-7"-11"-24"16,-11-4-92-1,-9 0-20-15,-3 7-44 0,-1 6-29 16,2 6-64-16,6 8-30 16,10 9-46-16,6 5-11 0,16 11-9 15,6 5 1 1,8 7 5-16,7-3 1 16,-1-4 2-16,8-4-1 0,3-10-2 31,0-4 0-31,-1-12-59 15,-6-7-60-15,-12-17-156 0,-7 0-141 0</inkml:trace>
  <inkml:trace contextRef="#ctx0" brushRef="#br0" timeOffset="67078.86">7431 13636 768 0,'-5'-4'402'0,"-1"-6"-132"16,4 10-87-16,5 8-123 15,5 5-38-15,7 3-63 0</inkml:trace>
  <inkml:trace contextRef="#ctx0" brushRef="#br0" timeOffset="67720.82">8256 13777 732 0,'2'-5'331'0,"4"-5"-148"16,9 2-50-16,7 3-56 16,7 4-20-16,4 1-29 15,0 1-12-15,-6 1-8 16,-6 1-1-16,-5 0-2 0,-7-1 1 15,-12 4 0-15,-6 2-1 16,-17 5-1-16,0 4-2 16,-2 3-2-16,5 3-1 15,7-1 1-15,3 0 2 32,14 3 6-32,2-4 2 0,14-2 1 0,4-2 2 15,8-16 0-15,5-4 3 0,3-9 1 16,2-7-2-1,-8 0-1-15,-4-2-1 16,-9-2-2-16,-6 1 0 0,-5 7 2 16,-3 4 8-16,0 13 17 15,-2 5 17-15,2 13 24 16,-3 5 1-16,-1 2-10 16,-1 2-15-16,-5-7-24 15,2-6-7-15,3-9 8 31,0-9-1-31,3-13-8 0,5-6-6 0,8-7-23 16,3 2-6 0,7 1-2-16,-2 4 0 15,1 9 1-15,0 9 0 16,-7 10 9-16,-4 7 8 16,-6 9 14-16,-3 2 5 15,-1 3-4-15,-1-1-5 16,2-4-10-16,-1-10-47 15,0-7-151-15,2-5-139 0</inkml:trace>
  <inkml:trace contextRef="#ctx0" brushRef="#br0" timeOffset="67932.3">8925 13803 484 0,'5'-4'378'0,"9"-1"67"16,2 10-118-16,-4 11-103 15,3 8-40-15,1 9-36 16,-3 1-25-16,1-4-36 15,-4-5-14-15,-2-10-23 16,-1-6-6-16,1-9-1 16,4-5-2-16,0-15-6 15,1-4-6-15,0-7-15 16,-2 0-3-16,-2 4-2 16,-2 5-32-16,-4 6-118 15</inkml:trace>
  <inkml:trace contextRef="#ctx0" brushRef="#br0" timeOffset="68773.64">10123 13813 777 0,'6'4'364'0,"0"9"-135"0,-6 4-29 16,-10 13-51 0,-11 4-26-16,-9 2-49 15,-3-2-21-15,-4-12-21 16,0-8-5-16,6-18-9 15,4-7-10-15,11-10-30 0,5-8-9 16,11-3-5-16,4-1 4 16,11-1 16-16,7 7 19 15,-2 14 26-15,6 11 18 16,3 22 31-16,2 6-3 16,11 15-1-16,-3-5-12 15,7 0-19-15,1 0-9 16,-8-15-15-16,4-5-2 0,-12-18 0 15,-1-9-1-15,0-14 1 16,-4-5-1-16,-6-5-1 16,-6-1-8-16,-14-4-20 15,-5 2-12-15,-15 5-17 16,-2 4 1-16,-2 18 4 16,-2 9-1-16,12 22 2 15,2 13 3-15,9 22 8 16,3 5 7-16,-1 3 15 0,8 0 3 15,-4-6 6-15,10-2 3 16,0-9-1-16,-5-8 1 16,5-10-17-16,-7-8-65 15,4-13-213-15</inkml:trace>
  <inkml:trace contextRef="#ctx0" brushRef="#br0" timeOffset="68944.69">10565 13831 938 0,'11'2'447'16,"4"5"-144"-16,9 20-162 15,5 10-21-15,3 10-21 16,1 0-14-16,-7-3-37 16,-3-4-12-16,-8-7-66 15,-3-5-65-15,-1-9-250 16</inkml:trace>
  <inkml:trace contextRef="#ctx0" brushRef="#br0" timeOffset="69117.55">10799 13800 877 0,'-12'7'470'0,"-11"12"-96"0,-5 10-152 15,-4 14-103-15,-2 2-36 16,-10 6-39-16,4-2-14 15,2-3-21-15,3-3-46 0,13-7-146 16</inkml:trace>
  <inkml:trace contextRef="#ctx0" brushRef="#br0" timeOffset="69328">10955 13821 941 0,'-2'4'481'15,"-8"4"-87"-15,5 20-230 16,2 3-42-16,4 7-36 16,6 5-25-16,5-12-41 15,1-2-53-15,0-10-161 16</inkml:trace>
  <inkml:trace contextRef="#ctx0" brushRef="#br0" timeOffset="69519.39">11167 13763 978 0,'0'0'508'15,"1"6"-75"-15,1 8-223 0,0 9-97 16,2 4-9-16,4 7-41 15,-1-2-16-15,0-2-27 16,-6-2-4-16,0-9-126 16,-1-6-90-16</inkml:trace>
  <inkml:trace contextRef="#ctx0" brushRef="#br0" timeOffset="69993.72">11287 13847 778 0,'-13'1'378'0,"-23"0"-134"15,4 4-72-15,16 4-74 16,7 2-21-16,20 5-18 16,2 0-11-16,8-1-10 15,1-1-5-15,2-7-12 16,7 2-4-16,1-9-1 15,3 0-22-15,-4-5-37 16,-4-5-7-16,-7-3-8 16,-6-2 21-16,-2 1 35 15,-3-2 0-15,0 8 39 16,4 5 18-16,-4 8 44 16,3 8 21-16,-7 9-10 15,-1 2-13-15,-4 4-39 16,-1-3-15-16,-2-7-23 15,0-9-3-15,3-13 2 0,3-3-4 16,9-11-14 0,3-2-5-16,6-6-14 0,-2-3-2 15,1 4 7-15,-2 6 3 0,-2 15-2 16,4 8 0-16,-8 16 4 16,-3 5 2-16,-6 4 7 15,-2 2 2-15,3-4 18 16,-4-2-59-16,7-3-138 15,-7-12-406-15</inkml:trace>
  <inkml:trace contextRef="#ctx0" brushRef="#br0" timeOffset="70119.28">11612 13532 833 0,'-2'-2'536'0,"-6"1"12"15,1 10-299-15,2 14-165 0,1 6-40 16,7 6-40-16,4-1-51 16</inkml:trace>
  <inkml:trace contextRef="#ctx0" brushRef="#br0" timeOffset="71059.57">12341 13750 900 0,'-2'0'425'16,"2"0"-138"-16,20 4-180 0,11 1-40 16,28 1-21-1,11-3-9-15,-2-5-17 0,-2-3-5 0,-18-2-2 32,-21 2-1-32,-20 3-13 15,-13 1-5-15,-15 8-4 16,-3 4 0-16,-8 10 7 15,2 5 3-15,-5 3 4 0,9 2 5 16,14 0 5-16,10 1 1 16,17-5 3-16,10-3-1 15,17-7-2-15,-1-7 0 16,3-11-1-16,-1-7 0 16,-7-12-1-16,-1 1-1 15,-5-6-3-15,-7 0-2 16,-9-2-2-16,-7 0 0 15,-9 5 0-15,-9 1-2 0,-9 10-2 16,-7 1 1-16,-1 12 4 16,2 6 1-16,9 10 2 15,7 6 0-15,9 7 5 16,11 4 5-16,8-3 6 16,6-3 0-16,12-9-3 15,0-6-3-15,3-16 1 16,-1-6 1-16,-8-10 0 15,-4-3-3-15,-7-1-5 16,-4-1-3-16,-9 1-7 16,-5 0-1-16,-9 8-4 15,-4 4-4-15,-3 11-5 16,4 7 0-16,4 8 4 0,3 3 3 16,8 9 5-16,4-2 5 15,9 1 4-15,4-4 3 16,9-7 8-16,0-2 7 15,3-10 25-15,2-1 19 16,-4-12 24-16,1-5 0 16,-6-10-21-16,-10-8-19 0,-9-5-32 15,-10 0-9 1,-11 3-50-16,-1 5-48 0,-2 8-58 16</inkml:trace>
  <inkml:trace contextRef="#ctx0" brushRef="#br0" timeOffset="71610.37">14117 13822 968 0,'-7'18'451'0,"-5"11"-199"0,2 10-100 0,10 3-20 16,18-3-37-1,6-7-16-15,22-10-19 0,5-10-11 16,9-19-14 0,5-9-7-1,-8-19-6-15,-3-5-3 16,-17-13-11-16,-15-5-12 0,-24-5-25 15,-21-4-4-15,-33-2-3 16,-8 2 8-16,-11 8 19 16,2 8 2-16,8 26-2 15,6 12 1-15,15 20-4 16,6 6-4-16,28 14-3 16,16 2 0-16,26 5 6 15,13 1 7-15,15-5 7 16,10 0 6-16,8-6-68 15,3 1-52-15,-5-3-241 16</inkml:trace>
  <inkml:trace contextRef="#ctx0" brushRef="#br0" timeOffset="71943.9">14754 13744 621 0,'-14'-3'299'15,"-14"-4"-76"-15,-1 4-38 16,0 2-21-16,6 2-15 15,7 8-45-15,2 4-27 16,13 4-39-16,-5 0-11 16,9 2-14-16,11-1 2 0,4-4 3 15,12 0-1-15,-2-10-1 16,1-1 0-16,-5-6 0 16,-12-2 1-16,-3 2-4 15,-12 0-4-15,-5 2-7 16,-1 2-2-16,-12 2-3 15,5 5 2-15,1 5 5 16,-1-1 3-16,10 5 3 16,3 4 2-16,3-1 1 15,4 0 0-15,10 0 1 16,-1-5-1-16,2-11 5 16,8 7-19-16,-1-18-113 15,1-3-108-15</inkml:trace>
  <inkml:trace contextRef="#ctx0" brushRef="#br0" timeOffset="72067.06">14774 13619 1143 0,'-7'-6'450'16,"-3"1"-315"-16,1 1-70 16,7 7-61-16,5 3-55 0,11 9-400 15</inkml:trace>
  <inkml:trace contextRef="#ctx0" brushRef="#br0" timeOffset="72337.36">15080 13813 643 0,'-4'-4'380'0,"0"-4"-61"0,-10 0-101 15,-6 2-40-15,2 5-84 16,1 7-39-16,5 6-40 15,7 7-5-15,5 6-3 16,6 4-1-16,9 0-1 0,1-1 0 16,2-9 5-16,-1-8 2 15,-4-8 7-15,0-3 2 16,-9-9 0-16,-6-5-3 16,-9-1-10-16,-4-2-5 15,-2 1 0-15,2-1-32 16,0 2-113-16,1-1-121 0</inkml:trace>
  <inkml:trace contextRef="#ctx0" brushRef="#br0" timeOffset="72639.4">15165 13788 670 0,'7'7'416'0,"10"5"-39"0,5 9-116 15,1 2-35-15,-1 3-61 16,-3 1-32-16,-8-4-62 15,-2-4-22-15,-4-5-26 16,-5-5-5-16,4-8 4 16,-1-9-14-1,5-9-17-15,1-7-4 16,2-5-16-16,1 1 12 0,6 5 9 16,1 1-1-16,4 14-5 0,0 7-1 15,-3 7 13 1,-2 9 8-16,-8 6 22 15,-3 3 9-15,-3 8 0 16,0-1-5-16,-1 0-11 16,1-3-7-16,-1-5-48 15,-1-8-80-15</inkml:trace>
  <inkml:trace contextRef="#ctx0" brushRef="#br0" timeOffset="72811.08">15889 14002 1424 0,'-3'3'658'15,"-3"1"-291"-15,1-4-124 16,2 2-122-16,3-1-47 16,0-1-54-16,0 0-58 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28:24.794"/>
    </inkml:context>
    <inkml:brush xml:id="br0">
      <inkml:brushProperty name="width" value="0.05292" units="cm"/>
      <inkml:brushProperty name="height" value="0.05292" units="cm"/>
      <inkml:brushProperty name="color" value="#FF0000"/>
    </inkml:brush>
  </inkml:definitions>
  <inkml:trace contextRef="#ctx0" brushRef="#br0">1847 10003 812 0,'-1'-4'429'0,"-1"-1"-137"16,-3 6-86-16,-2 14-115 15,0 13-45-15,-8 18-26 16,-4 12 3-16,-5 13-3 16,-3 3-2-16,9-6-3 15,3-9-3-15,8-21 3 16,2-15 1-16,6-22 12 16,5-9 2-1,8-24 6-15,3-12 1 0,3-19-7 16,0-7-3-1,-2-5-7-15,-3 4-4 0,0 4-4 16,2 6-3-16,4 9-1 16,1 9 2-16,-9 16 7 15,-2 8 1 1,-5 19 0-16,-1 13-3 0,6 24-7 0,3 12-2 16,8 17-2-1,9 5-1-15,2 3 0 0,1 1 1 0,-1-3 2 16,-7-8-3-1,-1-20-27 1,-1-9-43-16,-9-18-128 0,-2-6-64 16</inkml:trace>
  <inkml:trace contextRef="#ctx0" brushRef="#br0" timeOffset="174.8174">1762 10222 851 0,'0'-1'418'0,"8"-3"-161"16,6 0-68-16,24 2-99 0,11 0-17 15,13 3-21-15,4 1-11 16,-7 4-22-16,-3 3-51 16</inkml:trace>
  <inkml:trace contextRef="#ctx0" brushRef="#br0" timeOffset="462.7439">2237 9576 1276 0,'14'-3'503'15,"6"0"-314"-15,30 26-146 16,10 17-18-16,-1 43-4 0,-2 26 2 16,-30 31-1-16,-20 10-2 15,-13 1 0 1,-11-19-3-16,-9-32 3 16,5-17 1-16,-4-36 1 0,2-5 0 15,4-18 3 1,-3-9-2-16,-2-9-44 0,4-5-93 0</inkml:trace>
  <inkml:trace contextRef="#ctx0" brushRef="#br0" timeOffset="8718.7192">3461 9931 406 0,'0'-11'299'0,"-6"-8"53"16,-11-4-73-16,-14 7-80 0,-9 2-25 31,-11 14-62-31,-1 6-25 0,3 15-49 16,2 13-20-16,12 9-14 15,12 2-4-15,23-2-1 16,16-6 2-16,25-9 5 16,11-6 1-16,17-12 1 15,3-5 2-15,-11-5-1 16,-9-4 2-16,-28-4 14 0,-10-1 2 15,-23-1-3 1,-12-3-4-16,-26 8-20 16,-13 5-6-16,-7 10-5 15,0 8-2-15,13 9-3 0,6 5 1 16,22 2 0-16,11 4 2 16,21-1 8-16,10-3 5 15,17-7 5 1,11-6 5-16,9-12 3 15,9-5 1-15,1-9-1 0,-6-6-2 16,-12-8 1-16,-10 2 0 0,-16 1 5 31,-7 1 3-31,-9 9-3 0,-6-1-6 16,-3 14-11-16,0 8-5 16,2 10-4-16,2 3 4 15,2-1 3-15,4-4 0 16,8-9-81-16,1-4-66 0,1-9-384 15</inkml:trace>
  <inkml:trace contextRef="#ctx0" brushRef="#br0" timeOffset="8868.4393">3575 10013 1021 0,'-5'-10'496'16,"-3"-6"-170"-16,3 9-222 15,5 7-70-15,3 6-91 16,5 10-134-16</inkml:trace>
  <inkml:trace contextRef="#ctx0" brushRef="#br0" timeOffset="9091.5768">3713 10166 1213 0,'5'3'482'0,"7"10"-311"0,6 4-44 15,2 9-38-15,3 3-19 16,-1 6-29-16,-3 1-12 16,-2-1-12-16,-2-7-1 15,0-13 6 1,1-9 6-16,1-17 6 0,0-9 0 16,1-12-7-16,-1-4-6 15,-7-2-12-15,1 3-29 0,-1 9-125 16,0 6-118-1</inkml:trace>
  <inkml:trace contextRef="#ctx0" brushRef="#br0" timeOffset="9499.4039">4355 10171 677 0,'3'7'356'16,"2"11"-85"-1,-5 3-51-15,-15 8-64 0,-5-1-32 16,-12 1-56-16,2-1-10 15,2-6-29-15,5-6-3 16,11-10-2-16,1-9-7 16,8-9-30-16,0-6-16 15,5-6-12-15,2 1 4 16,3 1 21-16,2 3 5 0,2 5-2 16,6 5-9-1,7 9-6-15,4 11 4 16,5 13 10-1,-5 6 10-15,-4 4 9 0,2-1 1 0,-2-8 4 16,2-6 1 0,0-12 4-16,-4-7 4 0,-3-15 6 15,0-5 3 1,-6-10 16-16,0-2 15 16,-1-4 23-16,-2 3 8 15,-3 6 3-15,-2 7-13 0,-3 14-35 16,2 6-17-16,-1 15-29 15,5 8-6-15,3 15 1 16,-3 5 6-16,4 2-177 0</inkml:trace>
  <inkml:trace contextRef="#ctx0" brushRef="#br0" timeOffset="10145.3834">5813 10168 829 0,'-3'-3'412'15,"-4"-4"-146"-15,-3 15-183 16,1 7-44-16,1 17-41 16,2 12 1-16,9 9 12 15,8 2 5-15,15-6 1 16,5-11 3-16,5-20 9 16,-2-7 5-16,-3-17 8 15,-4-7 9-15,-5-11 16 16,-4-6 6-16,-11-8 6 15,-2-1-3-15,-4 1-16 16,-4 4-11-16,-1 16-25 16,-5 8-18-16,2 15-20 15,-1 8-6-15,5 14 1 16,7 5 7-16,5 8 8 16,13 3 4-16,11-5 2 0,7-8 4 15,8-12 5-15,0-10 0 16,-3-12 20-16,-4-9 25 15,-12-13 28-15,-5-7 9 16,-14-8-15-16,-8-1-25 16,-10 3-37-16,-7 4-17 15,-4 12-83-15,0 11-82 0</inkml:trace>
  <inkml:trace contextRef="#ctx0" brushRef="#br0" timeOffset="10358.2552">6560 10209 1007 0,'16'-5'459'0,"22"-2"-206"16,8 1-99-16,10 6-78 0,-3 5-29 15,-11 1-27-15,-5 3-9 16,-12-1-66-16,-7 0-74 15</inkml:trace>
  <inkml:trace contextRef="#ctx0" brushRef="#br0" timeOffset="10521.5572">6576 10350 1027 0,'13'4'449'15,"19"3"-204"-15,9 1-40 16,7 0-52-16,-2 0-28 16,-7 0-68-16,-5 0 9 0,-9-4-387 15</inkml:trace>
  <inkml:trace contextRef="#ctx0" brushRef="#br0" timeOffset="11260.417">7327 10093 744 0,'0'-1'356'31,"2"6"-166"-31,-2 13-68 16,4 27-97-16,2 21-2 0,1 38 9 0,0 4-6 31,0 2-5-31,0-10-4 0,-1-33 0 16,0-11 3-1,1-26 11-15,-3-10 29 0,7-25 44 16,1-14 7-1,1-30 0-15,2-11-27 0,-2-30-41 16,-3-19-8-16,5-21-14 16,-1-7-8-16,3 8-12 15,4 14-1-15,-2 24-3 16,1 9 1-16,-4 22 1 16,-1 9-1-16,-3 15-2 15,2 2-1-15,6 8-8 16,5 1-7-16,9 10-10 15,4-1-3-15,9 11 2 0,4 1 6 16,19-1 10-16,2 5 6 16,25 0 6-16,2 0 2 15,-18 0 2-15,-6 3 2 16,-36-3 1-16,-15 0 0 16,-15 1-5-16,-2-2-6 15,-7 2-5-15,0 1-1 16,-1-2-1-16,0 0 2 15,0 0-1-15,-4 18-3 16,-2 41 4-16,16-26 2 16,1 6 8-16,5 2-130 0</inkml:trace>
  <inkml:trace contextRef="#ctx0" brushRef="#br0" timeOffset="11817.2567">7888 9696 644 0,'-1'-4'335'0,"2"1"-129"16,3 4-72-16,-4-1-88 16,0 7-23-16,2 23 5 15,1 59-1-15,-3-21-9 16,4 3-4-16,-3 0-1 15,4-6 1 1,4-19-2-16,0-9 0 0,6-15 5 16,2-7 4-16,4-13 15 15,-2-5 1-15,0-14-3 0,-1-5-6 16,-3-8-14 0,-1 0-4-16,-3 4-5 15,-5 2 0-15,-6 8-8 16,-8 7-9-16,-13 8-11 0,-5 4-4 15,-2 12 5 1,1-3 6-16,9 4 7 0,4 0 4 16,14-5 8-1,10 0 11-15,20-4 17 0,8-5 2 16,14 0-5-16,2-2-8 0,-1 8-5 31,-3 0-83-31</inkml:trace>
  <inkml:trace contextRef="#ctx0" brushRef="#br0" timeOffset="12047.1662">7699 10429 919 0,'4'0'391'0,"6"1"-158"0,25 4-135 16,12-1-15-16,24-1 5 16,10-5-17-16,15 1-26 15,1 1-18-15,-9 4-12 16,-9 1-42-16,-20-3-177 16</inkml:trace>
  <inkml:trace contextRef="#ctx0" brushRef="#br0" timeOffset="12640.0811">7787 10642 757 0,'3'1'363'15,"2"4"-131"-15,3 6-99 16,-6 6-34-16,3 9-24 16,-3 4-17-1,-5 2-11-15,-2 5-5 16,-2-10-13-16,5-2-5 15,1-12-7-15,3-5 6 0,3-9 11 16,3-10 2-16,1-13 0 16,4-5-7-16,2-4-17 15,1 2-6-15,9 7-8 16,-3 4-1-16,5 13 3 16,0 5 1-16,-6 11 6 15,0 4 0-15,-11 6 0 0,-8 2 1 16,-6 0 0-16,-3-1 0 15,-5-5 2-15,2-2-1 16,3-7 9-16,6-6 0 16,5-13-3-16,6-6-1 15,8-9-11-15,2-1-3 16,4 5-7-16,4 2-1 0,0 9 0 16,2 4 2-16,-1 9 5 15,-5 10 2-15,-6 10 3 31,-8 9 2-31,-9 5 6 0,-2 2 2 0,-5-1 0 16,1-2-1-16,0-5-49 16,5-5-77-16</inkml:trace>
  <inkml:trace contextRef="#ctx0" brushRef="#br0" timeOffset="13838.5287">8819 10305 1817 0,'20'3'28'0,"13"-2"-7"16,22 1 22-16,0-1-24 15,1-1-7-15,-14 0-127 0,-7 2-136 16</inkml:trace>
  <inkml:trace contextRef="#ctx0" brushRef="#br0" timeOffset="14014.8561">8775 10428 919 0,'4'2'404'0,"16"3"-201"0,3-1-17 0,19 1-44 16,7 1-41-16,3-3-57 16,5 1-15-16,-6-4-172 15</inkml:trace>
  <inkml:trace contextRef="#ctx0" brushRef="#br0" timeOffset="14681.6033">9931 10016 543 0,'12'-2'307'0,"8"-3"-88"16,-14 1-41-16,-6 0-34 15,-17 1-70-15,-10 3-24 16,-11-4-40-16,-8 1-2 0,7 0 0 16,-1-2-3-16,6 6-8 15,5 3-6-15,6 8-12 16,7 4-3-1,6 3 4-15,4 1 4 0,3-2 14 16,0-3 12-16,4-6 16 16,4-2 11-16,7-6 26 15,4-2 5-15,9-5 0 16,3-2-7-16,5 4-26 16,6 3-11-16,10 11-12 15,4 7-1-15,5 14-6 16,-9 8-2-16,-24 7-2 15,-12 4-1-15,-30-1 5 0,-13-2 3 16,-17-7 4 0,-2-6 1-16,3-17 8 0,2-10 3 15,12-20-3-15,4-11-15 16,14-8-75-16,6-2-51 16,13-1-253-1</inkml:trace>
  <inkml:trace contextRef="#ctx0" brushRef="#br0" timeOffset="15049.6369">10496 9972 778 0,'12'1'360'0,"13"5"-152"0,4 8-43 16,0 14-48-1,-3 1-7-15,-10 4-17 0,-5-3-4 16,-10-7-20-16,-2-2-16 16,-3-11-13-1,2-4 4-15,1-10 0 16,-2-6 0-16,3-14-11 0,4-6-11 15,6-2-18-15,3-4-7 16,5 8-12 0,2 10-4-16,-4 7-4 0,5 10-1 15,-2 12-38-15,2 4-52 16,5 8-164 0,0 0-208-16</inkml:trace>
  <inkml:trace contextRef="#ctx0" brushRef="#br0" timeOffset="15710.6406">11026 10065 674 0,'2'-6'383'0,"1"1"-97"16,-3 5-75-1,-1 0-98-15,0 0-27 16,-3 8-6-16,0 11-9 0,-54 26-27 0,34-37-13 47,11-5-12-47,2 2 0 0,-37 2 0 0,0-3-4 0,13-6-21 15,20-5-9-15,11 0-12 16,4 0-6-16,4-2 5 16,3 2-1-16,7 5 0 15,8 3 1-15,8 12 15 16,4 2 7-16,1 7 14 16,-3-2 5-16,2 2 0 15,0-1-2-15,4-7-64 16,0-5-62-16,3-8-180 15,-3-2-91-15,-2-8-26 16,-4 0 73-16,-7-3 295 16,-3 2 150-16,-14-3 180 15,-3 0 22-15,-7-3-64 0,-4-2-36 16,0-4-56-16,-2-5-20 16,-6 2-43-16,1-4-20 15,-3 4-41-15,-2 5-23 0,1 10-31 16,-3 9-15-1,3 14-13-15,3 8 6 16,10 6 20-16,6 2 10 0,10-6 19 16,3 2 6-16,2-4 9 15,4-6 7-15,0-8 13 16,-1-6 9-16,0-12 4 16,-4-4-1-16,3-9-8 15,-2-3-7-15,-2-13-3 16,-7-6-1-16,-10-18-1 15,-3-4 12-15,-5 2 8 16,4 12-6-16,-3 26-17 16,1 17-23-16,0 27-21 15,0 16-1-15,8 28 7 16,-1 8 7-16,9 14 5 16,-1-3 1-16,2-10-2 15,8-2 2-15,-3-12-91 16,2-6-80-16</inkml:trace>
  <inkml:trace contextRef="#ctx0" brushRef="#br0" timeOffset="15935.606">10637 10364 798 0,'1'3'347'0,"3"4"-137"16,26 1-72-16,8 2-36 0,34 0-6 15,11-2-34-15,18-2-41 16,5 0-4 0,-17-3 1-16,-2-1-80 15</inkml:trace>
  <inkml:trace contextRef="#ctx0" brushRef="#br0" timeOffset="16314.0187">11076 10620 574 0,'-21'-6'325'0,"-24"-2"-52"15,3 6-90 1,5 3-96-16,4 3-35 0,15 6-41 16,6 2-10-16,18 8-4 15,11 6 0 1,18 4 5-16,8 3 8 15,5 1 11-15,-3-2 1 16,-13-1 7-16,-9-2 5 16,-21-6 60-16,-8-5 29 15,-22-8 35-15,-12-8 0 16,-11-10-47-16,-3-5-27 16,5-9-45-16,13 4 1 0,14-1-174 15,8 1-169-15</inkml:trace>
  <inkml:trace contextRef="#ctx0" brushRef="#br0" timeOffset="16764.5746">11798 10529 1080 0,'13'12'433'0,"14"8"-291"15,-4 3-38-15,-15 6-53 0,-10-2-16 16,-18 3 15-16,-5-4-127 16</inkml:trace>
  <inkml:trace contextRef="#ctx0" brushRef="#br0" timeOffset="17222.4356">12360 10055 645 0,'-2'0'339'0,"12"1"-59"0,11-1-93 15,33 4-87-15,20-1-6 16,19 0-27-16,11 1-19 16,2-1-13-1,-8-1-6-15,-15-2-14 16,-15-4-35-16,-24 4-133 15,-16-8-64-15</inkml:trace>
  <inkml:trace contextRef="#ctx0" brushRef="#br0" timeOffset="17412.7674">12811 10070 276 0,'-7'6'183'0,"-4"11"38"15,6 8-8-15,7 10-35 16,9 11-2-16,6 16-37 15,-1 3-20-15,-1 1-26 16,-3-5-18 0,-8-15-35-16,1-9-9 0,-3-16-13 15,-2 0 22-15,2-13-270 16</inkml:trace>
  <inkml:trace contextRef="#ctx0" brushRef="#br0" timeOffset="17614.9037">13193 10297 1049 0,'18'-3'443'0,"24"-5"-256"15,14 1-61 1,12 6-78-16,-3 1-17 15,-12 2-22-15,-10 4-52 0,-19 2-174 16</inkml:trace>
  <inkml:trace contextRef="#ctx0" brushRef="#br0" timeOffset="17782.1778">13265 10431 548 0,'-1'0'349'0,"9"1"26"15,11 2-113-15,22 0-86 16,8 2-11-16,9-1-55 16,0 3-31-16,-10-3-38 15,2 3-65-15</inkml:trace>
  <inkml:trace contextRef="#ctx0" brushRef="#br0" timeOffset="18514.9028">14188 10071 890 0,'-7'-18'398'16,"-7"-15"-191"-16,14 0-116 16,10 8-40-16,19 5-27 15,10 5-1-15,13 12-6 16,7 6 2-16,-7 16-8 16,-10 5-11-16,-27 5-4 15,-17-4-3-15,-38 6 1 16,-12 5 2-16,-9 3 4 15,2 2 1-15,23-10 0 16,19-4 1-16,26-6 5 16,16-2 4-16,23-4 3 15,5-2 0-15,9-3-5 0,-1-2-2 16,-4-3-2-16,-9-2 0 16,-16-7 4-16,-10-1 6 15,-19-9 2-15,-3-1-1 16,-11-4-2-16,1 0-5 0,-2 6 5 15,1 3 2-15,4 6 4 16,-1 2-1 0,8 0-3-16,-1-1-2 0,5-4-7 15,7-1-4-15,2-7-3 16,9-2-1 0,0 0-1-16,1 3 2 0,0 6 13 15,-2 5 4 1,-1 8 14-16,-5 7 5 0,-3 12-2 15,-1 4 2-15,-3 7-9 16,1 2-6-16,0-3-9 16,-1 0-38-16,3-6-173 15</inkml:trace>
  <inkml:trace contextRef="#ctx0" brushRef="#br0" timeOffset="18747.7123">14105 10529 952 0,'0'-1'438'16,"3"0"-153"-16,19 1-134 15,16 1-40-15,40 1-13 16,16 3-23-16,23 3-33 15,1-3-9-15,-3-3-22 16,-9-1-82-16,-17-3-230 16</inkml:trace>
  <inkml:trace contextRef="#ctx0" brushRef="#br0" timeOffset="19318.1082">14594 10714 388 0,'11'0'255'0,"11"0"38"0,-8-4-43 15,-14 1-51-15,-6-2-29 16,-8 3-78-16,-4-1-36 16,-12 0-40-16,-3 1-7 15,-5-1-5-15,1 3-4 16,6 3-13-16,2 2-5 15,3 5-5-15,5 1 1 16,5 3 8-16,2 1 5 0,3-1 4 16,-1 1 2-16,4 0 7 15,1-1 4 1,7-2 4-16,1-4 4 0,11-3 9 16,6-4 2-16,13 0-3 15,7 4-5-15,9 2-6 16,0 6 1-16,-2 7 9 15,-4 5 3-15,-12 2-3 16,-9 4-2-16,-18-3-3 16,-5-1 2-16,-24-3 16 15,-6-7 9-15,-17-3 5 16,-10-3-2-16,4-11-6 16,4-4-5-16,17-15-59 0,12-6-51 15,23-7-360-15</inkml:trace>
  <inkml:trace contextRef="#ctx0" brushRef="#br0" timeOffset="19787.9469">15627 10326 478 0,'-3'-9'290'0,"-5"-8"-18"0,-2 2-77 16,-13 4-68-16,-3 4-41 15,-4 7-49-15,4 4-16 16,12 11-23-16,8 4-7 16,15 13-4-16,7 3 5 15,11 8 12-15,9 1 10 16,-2-4 25-16,-1-3 11 15,-12-13 12-15,-10-4 14 16,-18-9 36-16,-10-4 4 16,-15-6-9-16,-2-3-15 15,-2-5-54-15,3-2-30 0,2-1-142 16</inkml:trace>
  <inkml:trace contextRef="#ctx0" brushRef="#br0" timeOffset="25095.645">1672 11689 889 0,'-1'-6'469'0,"-3"-5"-136"0,1 12-169 16,-2 7-48-16,-4 25-75 0,6 20-20 31,-8 35-2-31,2 8-3 16,1-3-1-16,0-3-2 15,10-22-2-15,4-8-3 16,10-13-67-16,-4-13-84 15,-4-14-223-15</inkml:trace>
  <inkml:trace contextRef="#ctx0" brushRef="#br0" timeOffset="25523.5659">1549 11720 843 0,'32'-15'418'0,"23"-8"-162"16,18 8-92-16,10 7-33 15,1 17-66-15,-8 6-26 16,-24 13-27-16,-19 4-5 15,-29 10 4-15,-18 1 4 16,-22 7 7-16,-9-6 3 16,-8-13-3-16,11-6-1 15,12-22-1-15,12 1-8 16,21-10-28-16,9-5-5 0,21 5-10 16,9-2 3-16,11 12 21 15,2 11-1-15,-8 12 4 16,-9 4 0-16,-17 5 3 15,-14 1 2-15,-19 2 3 16,-11 4 2-16,-22-2 0 16,-9 2 2-16,-11-8 12 15,-3-10-46-15,8-12-211 16</inkml:trace>
  <inkml:trace contextRef="#ctx0" brushRef="#br0" timeOffset="25806.5644">2026 11499 996 0,'28'-7'441'16,"34"-2"-212"-16,7 14-71 0,12 31-78 15,-6 12-18-15,-17 32-28 16,-14 17-6-16,-38 23 0 16,-11 10-6-16,-27 4-1 15,-9-9-1-15,0-16-6 16,0-19 2-16,12-35 16 16,7-16-86-16,8-24-253 15</inkml:trace>
  <inkml:trace contextRef="#ctx0" brushRef="#br0" timeOffset="26855.7519">3605 11790 558 0,'-24'-15'337'0,"-25"-12"-4"16,-17 4-156-16,-9 4-30 0,-8 11-50 15,5 8-36-15,14 14-47 16,13 7-16-16,26 5-9 16,12 7-2-16,29 5 0 15,16 0 8-15,21 0 3 16,12 0 3 0,11-13 7-16,-1-2 2 0,-17-3 0 15,-15-8 2-15,-26-2 3 16,-16-3 7-16,-20-5 5 15,-14 1-1-15,-26 8-5 16,-5-1-10-16,-6 9-9 16,3 0-1-16,23 5 0 15,9 4 2-15,25 2 3 16,10 2-1-16,15 1-5 16,10-1 1-16,13-8-1 15,12-7 3-15,12-12 6 16,2-9 1-16,0-9 3 0,-9-5 1 15,-11-7 3-15,-8-2 3 16,-12-3 6-16,-3 1 0 16,-11 0 5-16,0 4 4 0,-6 9 4 15,-4 6-4 1,-1 9-15-16,-1 4-13 16,-1 15-11-16,2 2 1 0,1 11 3 15,1 4 2 1,3-3-2-16,-1-1 20 0,7-8-222 15,-2-5-199-15</inkml:trace>
  <inkml:trace contextRef="#ctx0" brushRef="#br0" timeOffset="27013.0878">3598 11934 965 0,'-1'-4'422'0,"4"-6"-229"15,-1 3-83-15,6 3-92 0,3 1-24 16,6 4-111-16,2 6-91 16,3 5-176-16</inkml:trace>
  <inkml:trace contextRef="#ctx0" brushRef="#br0" timeOffset="27155.3598">3766 12052 351 0,'7'14'281'16,"6"14"30"-16,1 4-81 15,0 4-31-15,0-1-51 16,1-4-28-1,3-2-24-15,1-11-8 16,4-13 1 0,3-5 0-16,-3-17-14 15,3 2-12-15,-9-10-25 0,-5-3-35 16,-9-3-185-16</inkml:trace>
  <inkml:trace contextRef="#ctx0" brushRef="#br0" timeOffset="27583.4464">4380 12112 377 0,'0'8'294'15,"-3"14"63"-15,-11 1-83 0,-12 0-92 16,-4 2-36-16,-6-7-56 16,0-4-22-16,6-10-28 15,4-3-5-15,9-6-12 16,5-3-10-16,7-4-32 0,5-1-19 15,10-2-19 1,8 0-2-16,10-1 18 0,7 1 13 16,3 9 16-1,-1 1 5-15,-8 9 8 16,-4 3 4-16,-8 4 6 16,-4 7 5-16,-4 3 6 15,-3 1-1-15,6 0-6 16,-4-6-2-16,5-4-5 15,2-3 2-15,-2-11 6 0,3-5 1 16,-3-11-1 0,-1 0-2-16,2-6-2 15,1-1-2-15,-1 3-4 0,-1 3-3 16,-4 11-7-16,0 5-3 16,-3 14 11-16,1 8 8 15,-3 9 10-15,-1 4 0 16,4-4-44-16</inkml:trace>
  <inkml:trace contextRef="#ctx0" brushRef="#br0" timeOffset="28177.1277">5847 12021 827 0,'11'-13'397'16,"10"-11"-159"-16,-6 9-68 0,-3 20-87 15,-5 9-30-15,-8 22-28 16,-2 11-3-1,-8 11-5-15,0 7-3 16,5 3-6-16,3-4-2 0,12-10-3 16,9-10 0-16,17-11 12 15,-4-22 7-15,1-22 10 16,2-12 3-16,-9-28-4 16,12 6-4-16,-7-10-6 15,-2 0-7-15,-5 8-7 16,-6 7 0-16,-7 14 11 15,-4 9 13-15,-7 13 3 16,-4 5-3-16,0 15-8 0,-1 7-7 16,6 17 1-1,6 5 4-15,7 11-4 16,8 0-2-16,5-6-6 0,2-5-18 16</inkml:trace>
  <inkml:trace contextRef="#ctx0" brushRef="#br0" timeOffset="28879.6827">6405 12518 809 0,'9'0'339'16,"11"8"-177"-16,-1 5-41 15,-8 10-35-15,-2 3-9 16,-12 1-22-16,-6-2-5 0,-3-4-11 16,4-7-9-1,5-9-6-15,3-5-8 16,7-11-21-16,0-9-6 0,11-7-18 16,4-2 3-1,9 5 14-15,2 5 3 16,-6 10 10-16,-3 5 9 15,-6 13 12-15,-7 6 3 0,-10 3 2 16,-4 0-3-16,-7 0-7 16,-2-3-2-16,5-6-7 15,7 1-3-15,7-11-3 16,8-7-2-16,12-10-2 16,3-4-4-16,3 0-2 15,2 6 1-15,-3 9 4 16,-5 7 3-16,-9 8 9 15,-6 7 2-15,-10 6 7 16,-2-1-1-16,-5 2-1 16,-3 0-51-16</inkml:trace>
  <inkml:trace contextRef="#ctx0" brushRef="#br0" timeOffset="29163.923">7169 12547 847 0,'-5'5'388'0,"-5"9"-107"16,-5 5-115-16,-10 7-22 16,-7 0-33-16,-6-3-68 15,0-1-16-15,9-11-8 16,4-5-37-16,8-12-89 16,3-8-31-1,6-4-39-15,4-3 31 0,6 1 83 16,7 2 52-16,6 6 68 15,2 8 15-15,8 10 35 16,1 4-9-16,-1 11-26 0,5 2-7 16,-6 2-35-1,-1 2-12-15,-3-8-106 16,-4-3-143-16</inkml:trace>
  <inkml:trace contextRef="#ctx0" brushRef="#br0" timeOffset="29309.501">7239 12575 990 0,'16'-2'463'16,"12"2"-188"0,3 14-150-16,-2 2-44 0,-6 14-42 15,1 2-11 1,-5 2-5 0,-3-2-73-16,-4-8-216 15</inkml:trace>
  <inkml:trace contextRef="#ctx0" brushRef="#br0" timeOffset="29437.1966">7456 12610 1182 0,'-9'2'502'0,"-17"5"-283"15,3 5-71 1,-10 9-78-16,-2 2-26 0,-2 5-28 16,2 1-43-16</inkml:trace>
  <inkml:trace contextRef="#ctx0" brushRef="#br0" timeOffset="29743.1146">7760 12189 1202 0,'14'0'464'0,"16"0"-319"0,8 4-38 15,21 4-40-15,1-2-16 16,3 0-34-16,2 0-6 0,-14 2-130 16</inkml:trace>
  <inkml:trace contextRef="#ctx0" brushRef="#br0" timeOffset="29859.4125">7805 12337 780 0,'16'6'433'0,"14"1"-99"0,16 3-140 16,8-2-30-16,11 1-83 15,-1-2-26-15,-9-2-128 16</inkml:trace>
  <inkml:trace contextRef="#ctx0" brushRef="#br0" timeOffset="30501.5991">8559 12145 865 0,'-4'2'355'0,"-10"6"-221"0,-2 4-62 0,0 17-44 15,2 5 0 1,7 11 3-16,7 3 2 0,11-2-8 16,10-3-5-1,12-12-1-15,9-9 2 0,5-15 4 16,-1-7 4-16,-4-13-1 16,-9-5 2-16,-7-10 4 15,-11-4 1-15,-6-6 6 16,-9 1 2-16,-6 7 0 15,-2 7-5-15,-2 15-20 16,3 5-10-16,-1 10-15 16,2 7-6-1,5 9 5-15,5 8 1 0,9 3 4 0,7 3 2 16,3-6 3-16,2-4 3 16,6-12 25-16,3-7 18 15,0-10 45-15,-5-12 9 16,-8-8-8-16,-7-6-10 15,-12-9-43-15,-4-3-11 16,-6 7-77 0,-4 3-90-16</inkml:trace>
  <inkml:trace contextRef="#ctx0" brushRef="#br0" timeOffset="31087.1308">9569 11918 683 0,'-3'-5'409'15,"-4"-6"-66"-15,-6 17-164 0,-5 29-135 16,-4 12-30-16,-11 21 8 15,1 6 6 1,-2 11 7-16,4 3-2 16,11-8-10-16,2-11-5 0,11-28-5 15,-1-15-1-15,9-21 29 16,5-10 13-16,6-20 10 16,6-12 2-16,4-19-25 15,5-14-11-15,1-11-8 16,-3-2-3-16,-2 4-12 15,-5 10-4-15,3 24-4 16,-1 12 1-16,-5 24 0 0,0 15 1 16,0 20 0-16,3 14-3 15,4 12 2-15,5 4 1 16,4 9 5 0,-1 2-1-16,-4 2 1 15,-3-6 0-15,-7-12-67 16,0-14-77-16,-2-21-419 15</inkml:trace>
  <inkml:trace contextRef="#ctx0" brushRef="#br0" timeOffset="31328.8759">9349 12240 786 0,'-1'0'331'0,"7"1"-150"15,-1 1-37-15,-4-2-8 0,29 3 2 0,80 6-23 16,-24-3-23 0,-3 1-33-16,-5 2-15 15,-46-9-138 1</inkml:trace>
  <inkml:trace contextRef="#ctx0" brushRef="#br0" timeOffset="41020.3735">10105 11773 361 0,'5'-6'258'0,"4"-5"44"0,-8-5-30 0,6 6-51 16,-2 2-19-16,-5 7-66 16,4 5-39-1,-9-2-49-15,3-2-19 16,1 0-15-16,-16 21 3 15,-43 44-7-15,27-25-3 16,4-5 2-16,5-1-3 16,10-12-61-16,7-5-152 0</inkml:trace>
  <inkml:trace contextRef="#ctx0" brushRef="#br0" timeOffset="44118.7925">10353 12169 598 0,'-3'1'255'16,"3"0"-120"-16,16-1-43 16,10-2-8-16,30-1 15 15,9 2-8-15,9 3-39 16,-2 5-13-16,-15 0-21 0,-12 2-1 15,-21-4-113-15,-6 0-92 16</inkml:trace>
  <inkml:trace contextRef="#ctx0" brushRef="#br0" timeOffset="44303.603">10436 12237 349 0,'-9'4'220'15,"-11"8"-8"-15,10-3-32 16,16 0-25-16,9-1 2 16,19-1-3-16,11 0-2 15,6 0-39-15,3 0-33 0,-5-1-41 16,-9-1-10-16,-4-3-169 16</inkml:trace>
  <inkml:trace contextRef="#ctx0" brushRef="#br0" timeOffset="44647.0989">11248 11845 784 0,'8'-22'375'0,"10"-24"-129"15,8 6-68-15,19 15-75 0,2 4-18 16,12 17-40-16,5 7-18 16,-4 14-17-16,-2 9-5 15,-22 6-3-15,-12 3-1 16,-19 6-1-16,-10 2 0 15,-13 5-1-15,0 3 1 0,-10-8 1 16,3-1 1 0,8-4 0-16,2-3 22 0,10-1-195 15</inkml:trace>
  <inkml:trace contextRef="#ctx0" brushRef="#br0" timeOffset="45019.784">11506 12544 377 0,'-2'2'278'0,"-1"-1"32"16,-2 1-112-16,3-2-22 16,1-1-41-16,0 0-17 0,0 0-37 15,0 1-17 1,0 0-18-16,0 0 0 15,-1 0 27-15,2 0 14 0,0 0 8 16,0 0-9-16,12 6-33 16,28 16-10-1</inkml:trace>
  <inkml:trace contextRef="#ctx0" brushRef="#br0" timeOffset="46338.942">1614 13617 758 0,'-2'4'314'0,"-3"15"-154"16,-1 8-72-16,0 29-38 16,0 8 4-16,-1 13-17 15,6 5-9-15,-4-11-7 16,2-8-2-16,2-19-5 16,-5-13 0-16,6-14-1 15,1-5 3-15,0-16 7 16,4-8-56-16</inkml:trace>
  <inkml:trace contextRef="#ctx0" brushRef="#br0" timeOffset="46518.2794">1584 13715 451 0,'11'-11'277'0,"13"-8"-27"16,6 2-50-16,16 8-71 15,5 5-30-15,14 10-36 16,4 4-14-16,-4 6-24 16,4 2 11-16</inkml:trace>
  <inkml:trace contextRef="#ctx0" brushRef="#br0" timeOffset="46838.2646">2028 13192 998 0,'5'-2'413'0,"11"7"-231"15,10 10-99-15,32 32-66 16,3 19 1-16,14 29-5 16,-1 11-1-16,-28 15 4 15,-18 8 1-15,-44 4 3 0,-22-6 2 16,-21-13 2-16,1-15 0 16,9-18 0-1,7-11 1-15,17-21-7 16,4-11-3-16,14-15-210 15</inkml:trace>
  <inkml:trace contextRef="#ctx0" brushRef="#br0" timeOffset="47775.4618">3616 13622 647 0,'-33'-14'369'15,"-21"-10"-56"-15,-16 9-179 16,0 8-42-16,4 15-63 0,5 6-22 16,24 17-24-16,14 3-4 15,23 4 4-15,16 5 7 16,17-7 12-16,9 0 4 15,11-7 0-15,1-6 1 0,-7-8 1 32,-7-5 2-32,-23-8 21 0,-14-2 6 0,-20 0 0 15,-18 0-3-15,-23 6-21 32,-9 1-10-32,1 12-8 0,11 6-4 0,19 9-3 31,14 5 0-31,16-2 6 0,11 0 3 15,20-6 8-15,6-2 4 16,24-8 7-16,9-6 1 16,10-8-2-16,1-5-1 15,-8-11-3-15,-10-8-1 0,-7-8 3 16,-4-6 4 0,-14-3 6-16,-4 3 18 15,-18 6 41-15,-8 4 7 16,-5 14-5-16,-2 9-21 0,-5 13-46 0,1 10-12 15,0 5-5 1,2 3 0-16,7 3 2 16,-2-9 0-16,6 6-107 15,2-9-108-15</inkml:trace>
  <inkml:trace contextRef="#ctx0" brushRef="#br0" timeOffset="47912.7242">3783 13795 966 0,'1'-7'368'15,"0"-5"-255"-15,3 5-103 0,-1 6-52 0</inkml:trace>
  <inkml:trace contextRef="#ctx0" brushRef="#br0" timeOffset="48079.5683">3877 13924 673 0,'15'15'361'0,"11"14"-88"16,6 12-131-16,-7-7-28 0,-6 2-46 15,-6-5-11 1,-5-9-26-16,4 0-8 16,1-13-5-16,2-8 1 15,2-8-30-15,2-5-74 0,3-8-270 16</inkml:trace>
  <inkml:trace contextRef="#ctx0" brushRef="#br0" timeOffset="48470.8558">4439 13952 401 0,'0'14'291'16,"3"9"17"-16,-11 8-95 16,-3 1-22-16,-11 3-49 15,-6-2-29-15,-9-3-43 16,-3-5-19-16,5-8-16 0,4-9-4 15,10-14-7-15,6-5-9 16,10-12-28-16,4-2-11 16,9 3-11-16,4-3 6 15,11 7 28-15,3 5 16 16,4 9 30-16,2 9 8 16,-3 11-2-16,1 6-8 15,-4 6-12-15,-3-2-6 16,-1 0-4-16,-2-8-3 15,5-11-1-15,3-7 4 16,1-11 3-16,2-7 5 16,-5-11 2-16,0-1 2 15,-4-3-6-15,-2 3-2 16,-7 9-2-16,0 11-3 0,-4 16-1 16,-1 5-2-16,2 13-6 15,0 2 2-15,-1 4-7 16,1 1 0-16,5-1 93 15</inkml:trace>
  <inkml:trace contextRef="#ctx0" brushRef="#br0" timeOffset="49019.1322">6266 14118 603 0,'-1'-17'376'0,"-1"-13"-50"0,-10-6-85 16,-7-7-34-16,-13 0-71 16,-2 3-33-16,-9 13-55 15,2 9-22-15,2 24-30 16,2 10-7-16,10 19-5 15,6 10 3-15,16 4 5 0,3 0 1 16,15-5 0-16,9-6 0 16,14-13-2-1,9-4-1-15,8-14 3 16,0-8 3-16,-7-13 7 0,-6-1 10 16,-17-6 9-1,-7 1 4-15,-11 8 18 16,-5 0-2-16,-7 12-9 0,-4 5-6 15,1 9-22-15,3 6-3 0,7 5-1 16,11 3 0-16,8 1 1 16,3-2-57-16</inkml:trace>
  <inkml:trace contextRef="#ctx0" brushRef="#br0" timeOffset="49491.535">6443 14263 777 0,'3'1'379'0,"-1"5"-130"0,4 6-97 16,-6 11-68-16,-2 3-20 15,-2 7-16 1,-4-2-4-16,-1-11-9 15,6 0-7-15,1-11-11 16,4-8 0-16,8-10 0 16,-2-8-2-16,8-11-4 15,5-1-5-15,3 4-6 16,1 3 0-16,0 9 8 16,-5 8 8-16,-6 9 11 15,-2 6 3-15,-6 9-3 16,-4 3-4-16,-4 3-6 15,-3 0-2-15,-1-7 0 16,0-5-2-16,3-13 4 0,2 0-1 16,3-13-6-16,5-2-2 15,7-2-10-15,0-4-3 16,5 4-1-16,2 3 1 16,-5 6 3-16,1 7 2 15,-7 10 8-15,-5 5 1 0,-6 7 3 16,-2 4 0-1,-3-1-2-15,-1-1-3 0,4-6-92 16,0-2-174-16</inkml:trace>
  <inkml:trace contextRef="#ctx0" brushRef="#br0" timeOffset="49816.8972">6953 14366 651 0,'3'-4'400'0,"-1"2"2"0,3 3-192 15,-5-1-100-15,0 0-30 16,0 15-30-16,-7 37-11 16,-14-28-11-16,4 3-4 15,-11-5-7-15,0-5-4 16,1-10-17-16,2-5-56 16,10-7-95-16,10-8-26 15,11-3 7 1,6 0 52-16,9 2 122 0,-4 6 40 0,0 11 24 15,-5 2 3 1,-1 10-25-16,-1-1-15 16,2 4-13-16,6 3-3 15,0-6-2-15,6-1 1 16,-1-11-1-16,3 0-3 16,-1-4-117-16,-2-4-70 15,0-1-201-15</inkml:trace>
  <inkml:trace contextRef="#ctx0" brushRef="#br0" timeOffset="50083.4658">7177 14513 416 0,'7'2'256'0,"8"3"-7"16,-2 0-10-16,2 3-45 15,-2 0-18-15,-3 0-47 0,-1 1-25 16,-3-3-42-16,-3 0-20 16,2-1-19-1,-3-5-5-15,3-2-89 0,-1 0-79 16,-4 1-166-1,0 0-58-15,0 0 76 0,5-11 115 16,13-31 279-16,-18 34 98 16,0 0 86-16,0 2-4 15,-3 6-67-15,-3 0-24 0,-9 7-53 16,-1 5-25-16,-8 9-42 31,1 3-15-31,-2 4-23 16,-1-5 50-16</inkml:trace>
  <inkml:trace contextRef="#ctx0" brushRef="#br0" timeOffset="50562.3458">7704 13951 766 0,'0'-2'396'16,"7"-4"-119"-16,10 3-91 16,16 3-97-16,8 3-30 0,10 3-25 15,6-1-14-15,2 0-11 16,-5 0 1 0,-8-5-102-16,-12-2-120 15</inkml:trace>
  <inkml:trace contextRef="#ctx0" brushRef="#br0" timeOffset="50726.1755">7752 14103 527 0,'4'3'312'16,"10"7"0"-16,11-1-35 16,15-3-56-16,9 1-36 15,12-2-90-15,0 0-28 16,1-3-74-1,-4 3-147-15</inkml:trace>
  <inkml:trace contextRef="#ctx0" brushRef="#br0" timeOffset="51254.007">8616 13959 769 0,'-8'2'355'16,"-7"3"-158"-16,-6 13-115 0,1 3-22 16,4 8-40-1,3 0-10-15,15 0 2 0,8-1 3 16,15-5 11 0,11-3 4-16,11-11 4 0,0-9 1 0,-1-7 0 15,-7-8 1 1,-13-8 1-1,-4-1 1-15,-15-6 7 16,-6 2 9-16,-6 4 0 16,-2 8-9-16,-10 13-19 15,4 4-17-15,2 13-12 16,1 6 1-16,10 3 1 0,6 5-1 16,13 4 3-16,5-4 1 15,15-1 2-15,5-7 4 16,3-8 3-16,-4-8 8 15,-9-7 31-15,-11-6 8 16,-15-12 3-16,-5-1-6 16,-7-8-84-16,-7 0-133 15</inkml:trace>
  <inkml:trace contextRef="#ctx0" brushRef="#br0" timeOffset="51548.081">8998 13647 1095 0,'11'-11'451'16,"17"-11"-263"-16,7 5-46 16,13 12-47-16,0 4-24 15,-3 10-37-15,-13 3-7 16,-25 3-7-16,-10 6 0 15,-28 2-2-15,-5 8-2 16,-7 0-6-16,2 0-2 0,19-4-6 16,15-7-2-1,26-6-3-15,16-1-1 0,16-5 0 16,3-2-38-16</inkml:trace>
  <inkml:trace contextRef="#ctx0" brushRef="#br0" timeOffset="52048.4375">9807 13704 853 0,'0'0'381'16,"-11"4"-194"-16,0 8-60 15,-16 27-88-15,-5 12-4 0,-3 25 14 16,-2 6-1-16,7-6 1 15,4-8-3-15,12-23-21 16,8-11-5 0,11-19 3-16,5-10 12 15,6-15 8-15,4-12 0 16,3-14-6-16,1-9-13 16,-1-18-9-16,-3-11 0 15,-5-13-3-15,2 6-4 16,-4 21-8-16,-6 16 1 15,3 33 1-15,-3 11 0 16,2 22 6-16,5 11-4 0,10 23-1 0,6 9 0 31,10 9-1-31,1-3 1 0,-1-8-1 0,-3-9 21 16,-7-8-250 0,-4-7-162-16</inkml:trace>
  <inkml:trace contextRef="#ctx0" brushRef="#br0" timeOffset="52241.0086">9619 14048 783 0,'0'0'379'0,"4"0"-115"0,10 0-72 15,18 1-55-15,5-1-14 16,20 3-39-16,5 1-35 15,5 2 6-15,1-2-116 16</inkml:trace>
  <inkml:trace contextRef="#ctx0" brushRef="#br0" timeOffset="52838.4983">10328 13463 423 0,'0'-4'271'0,"1"-2"4"0,1 0-15 15,-4 4-43-15,2 2-49 16,-1 0-67-16,-3 4-30 16,-8 26-50-16,-46 50 2 15,26-22-9 1,-3 3-63-16</inkml:trace>
  <inkml:trace contextRef="#ctx0" brushRef="#br0" timeOffset="54817.4698">10702 13906 818 0,'0'1'375'0,"6"-1"-149"15,10 0-114-15,9 0-29 16,19 4-25-16,7-2-16 16,5 4-24-16,-1-1-33 15,-9 0-287-15</inkml:trace>
  <inkml:trace contextRef="#ctx0" brushRef="#br0" timeOffset="55012.2943">10739 14077 675 0,'7'3'302'0,"15"9"-135"15,8-3-14-15,25-6-32 0,3-1-37 16,7 0-50-16,0-1-16 16</inkml:trace>
  <inkml:trace contextRef="#ctx0" brushRef="#br0" timeOffset="55358.4482">11754 13549 1069 0,'4'-22'431'0,"10"-20"-252"15,15 3-27-15,15 16-49 16,7 9-17-16,10 15-52 16,1 11-16-16,-8 12-11 0,-5 5-2 15,-24 4-5 1,-18 3 2-16,-30 5 0 16,-16 4 2-16,-21 10 5 0,-3-1-2 0,15-6-1 15,12-3-2 1,27-11-3-16,10-6 0 0,18-3-2 15,6-2-22-15,6-3-250 16</inkml:trace>
  <inkml:trace contextRef="#ctx0" brushRef="#br0" timeOffset="55567.1276">11919 14305 963 0,'-4'0'569'15,"1"-3"-14"-15,-2 3-285 16,5 0-118-16,0 0-50 16,0 0-57-16,0 0-17 0,5 2-95 15</inkml:trace>
  <inkml:trace contextRef="#ctx0" brushRef="#br0" timeOffset="75361.4319">13232 11917 1050 0,'-27'26'430'0,"-33"32"-277"16,-4 14-41-16,2 26-66 15,13 11-19-15,30 2-17 16,22-4-4-16,43-26-2 15,14-20-2-15,24-22-98 16,7-11-143-16</inkml:trace>
  <inkml:trace contextRef="#ctx0" brushRef="#br0" timeOffset="75657.9857">13647 12367 1034 0,'-29'-11'466'0,"-22"-7"-232"16,2 16-135-16,3 5-38 16,17 23-55-16,9 10-7 15,21 8-4-15,10-2 2 16,14-9 6-16,9-7 1 16,4-17 1-16,-3-5 1 15,-6-12 11-15,-10-11 8 16,-15-18 15-16,-4-13 4 15,-16-21-5-15,-4-7-7 0,-3 0-12 16,0 7-7-16,14 18-13 16,6 11-3-16,6 21-20 15,10 10 6-15,10 17-237 16</inkml:trace>
  <inkml:trace contextRef="#ctx0" brushRef="#br0" timeOffset="75970.5622">13875 12269 725 0,'-23'2'357'0,"-18"0"-127"16,13 9-143-16,7 5-34 15,21 4-49 1,7 0-6-16,15 2-2 15,7-4 5-15,1-6 6 0,-1-3 4 16,-9-5 5-16,-6-1 8 16,-13-3 3-16,-6 0-3 0,-20 4 23 15,-2 6 7 1,-9 7 12-16,11 5 3 0,13 5-29 16,7-4-15-1,24-2-19-15,2-7 0 0,14-6-4 16,8-4 1-1,1-3-149-15</inkml:trace>
  <inkml:trace contextRef="#ctx0" brushRef="#br0" timeOffset="76295.9825">14378 12316 763 0,'11'5'381'0,"18"14"-93"0,6 16-145 16,10 26-57-16,4 6-19 16,-4 7-15-16,-8-2-4 15,-28-3-7-15,-10 4-2 16,-22-6-9 0,-8-5-6-16,-5-20-15 0,-5-19-38 15,4-28-116-15,3-19-44 0,22-28-32 31,12-8 34-31,18-15 137 0,12 0 76 0,7 4 119 16,0 6 40 0,-2 9 22-16,-2 8-33 15,-3 17-80-15,-5 5-40 16,-2 15-11-16,-3 5-105 0</inkml:trace>
  <inkml:trace contextRef="#ctx0" brushRef="#br0" timeOffset="76519.6982">14823 12323 945 0,'1'-2'445'15,"2"2"-191"1,2 7-79-16,2 21-77 0,0 8-11 16,1 13-4-16,2 0-17 15,4-6-24-15,3-12-12 16,9-14-11-16,5-6 4 15,-3-19 2-15,-2-4 0 16,-5-10-2-16,-6-7-5 16,-7-1-123-16,-8-3-149 15</inkml:trace>
  <inkml:trace contextRef="#ctx0" brushRef="#br0" timeOffset="76879.6134">15133 12399 744 0,'-1'-6'438'16,"-2"2"-61"-16,-1 5-226 15,4 7-59-15,2 13-67 16,6 4-6-16,5 2-3 16,1-1-3-16,5-5-1 15,-1-10 3-15,5-6 1 16,1-5 4-16,-3-9 3 15,-2-2-2-15,-6-11 3 16,-6-6-2-16,-6 1-6 0,-2 4-4 16,-3 9-15-1,-1 11-6-15,0 10-3 16,5 8 1-16,6 4 10 16,2 4 4-16,10-2 6 0,3-2 5 15,6-7 27 1,5 1 14-16,-5-10 7 15,-1-3 1-15,-12-7-17 16,-6-6-13-16,-4-4-38 16,-5-1-86-16</inkml:trace>
  <inkml:trace contextRef="#ctx0" brushRef="#br0" timeOffset="77179.3074">15583 12525 907 0,'5'1'385'16,"15"6"-198"-16,5-1 4 0,2-4-43 16,5-1-22-16,0-7-49 15,-2-8-20-15,-6-5-17 16,-5-5-2-16,-14-9-12 16,-9 0-4-16,-18 0-19 15,-7 5-7-15,-6 15-15 16,-1 11 0-16,7 13 0 15,6 11 2-15,7 15 5 16,5 6 2-16,9 6 8 16,4 2 1-16,5 1 2 15,4 1 3-15,3-1 0 0,-7-5 0 16,4-6 1-16,-1-9-39 16</inkml:trace>
  <inkml:trace contextRef="#ctx0" brushRef="#br0" timeOffset="77336.6577">15935 12343 1072 0,'-2'-2'529'0,"-1"5"-181"16,0 11-180 0,3 18-127-16,7 12-18 0,1 4-4 15,0 3-4-15,0-12-52 16,-4-4-128-16</inkml:trace>
  <inkml:trace contextRef="#ctx0" brushRef="#br0" timeOffset="77463.4258">15972 12037 1209 0,'-4'-2'542'0,"-6"-7"-279"16,7 7-136-16,5 12-144 0,9 3-137 15</inkml:trace>
  <inkml:trace contextRef="#ctx0" brushRef="#br0" timeOffset="77922.0181">16147 12230 892 0,'17'-14'318'0,"8"-15"-247"0,6-4-7 16,8-1 14-16,-6-5 35 0,-1 1 1 15,-14-1-17-15,-7 1-12 16,-13 13-36-16,-2 8-24 16,-9 31-27-1,-1 15-9-15,3 24 0 16,2 15 5-16,10 14 3 15,7 10 1-15,0 7 4 0,-5-7 3 16,-10-17 2-16,-9-15 1 16,-8-21 2-16,0-9 3 0,-1-17 13 15,0-12-47-15,3-15-150 16,4-8-111 0</inkml:trace>
  <inkml:trace contextRef="#ctx0" brushRef="#br0" timeOffset="78439.6205">16651 12569 535 0,'7'-10'307'16,"5"-5"-33"-16,-7-4-32 16,-6-4-51-16,-9-2-25 15,-7-3-41-15,-4 7-22 16,-10 4-45-16,3 9-19 15,2 13-35-15,6 5-7 0,11 8-5 16,4 5-1-16,12 1 3 16,5-1 3-16,12 0 1 15,5-6 2-15,2-11 0 16,0-2 2-16,-3-11 3 16,-2-3 3-16,-9-9 0 15,-2 2 0-15,-8 0-1 16,-7 2-2-16,-2 10-6 15,-4 2-5-15,-3 8-5 16,2 8-1-16,7 2 5 16,5 3 3-16,11-4 2 15,6-2 2-15,6-6 1 16,2-5 3-16,0-7 2 0,-1-6 2 16,-6-12 2-16,-2 0 0 15,-5-8 2 1,-3-5 0-16,1 11-5 15,-5 2 3-15,-6 17 2 0,1 13 0 0,-4 24 5 16,4 10-3 0,5 18-5-16,2 7-1 0,4 4-3 15,-6 3-1-15,3-1 0 16,-5-9 3-16,-5-16-30 16,0-12-77-1,-5-25-237-15</inkml:trace>
  <inkml:trace contextRef="#ctx0" brushRef="#br0" timeOffset="78561.4783">17010 12577 602 0,'14'-3'257'16,"11"-2"-124"-16,15 3-101 0,8-1-16 16,17 1-105-16</inkml:trace>
  <inkml:trace contextRef="#ctx0" brushRef="#br0" timeOffset="78841.9341">17540 12460 448 0,'4'-7'300'0,"-2"-9"6"16,-10-5-33-16,-5 3-66 0,-11-2-33 15,-7 2-55-15,5 5-31 16,-4 5-53-16,9 7-22 16,9 6-27-16,6 4-5 15,14 5 1-15,7 2 4 0,8 3 9 16,3 1 3-1,-7-3 2-15,-4-2 1 16,-14-2 3-16,-5 0 1 16,-19-4 1-16,-7 5 0 15,-4 0 25-15,3 2 6 16,15 1 3-16,9-1 1 16,15-4-25-16,12-2-5 0,17-3-3 15,2-2-17 1,16-4-171-16,11-1-202 0</inkml:trace>
  <inkml:trace contextRef="#ctx0" brushRef="#br0" timeOffset="79214.4258">17993 12288 977 0,'5'2'374'16,"11"1"-222"-16,10 3-59 0,21 0-12 31,8-1-2-31,8-1-37 16,-3-4-11-16,-10-1-10 15,-10-2-4-15,-14 2 2 0,-9 0-58 16,-17 0-79-16,-5-1-29 15,-13-1-53-15,-5 0 54 16,-4 4 71-16,3 4 28 16,4 6 69-16,3 6 28 15,3 9 45-15,4 3 11 16,4 11-9-16,5-1-20 16,4 0-35-16,4-2-12 0,4-9-13 15,3-4-3-15,5-8-102 16,5-4-187-16</inkml:trace>
  <inkml:trace contextRef="#ctx0" brushRef="#br0" timeOffset="79455.5164">18634 12463 1009 0,'-8'-7'446'0,"-12"-11"-227"15,-3 4-44-15,-2 4-83 16,5 5-34-16,1 11-43 15,3 6-13-15,0 12-8 0,2 4 0 16,11 4 1-16,5-2 2 16,13-6 4-16,3-5 2 15,13-9 5-15,6-3 1 16,2-7 5-16,0-7 3 16,-12-12 7-16,-10-5 1 15,-17-9-19-15,-12-5-72 16</inkml:trace>
  <inkml:trace contextRef="#ctx0" brushRef="#br0" timeOffset="79979.591">19252 12332 715 0,'6'-7'406'0,"4"-5"-71"0,4 16-198 16,2 9-41 0,0 25-53-16,5 13-4 15,-4 5 0-15,-3 2-1 0,-2-16-8 0,-9-10-5 16,6-16-3-16,4-7 4 0,1-15 3 16,4-11 1-16,-3-10-2 15,-2-6-6-15,-4-9-81 16,-1 4-103-16</inkml:trace>
  <inkml:trace contextRef="#ctx0" brushRef="#br0" timeOffset="80321.953">19946 12337 844 0,'-1'-11'404'0,"-7"-8"-156"15,-6 0-43-15,-12 4-78 0,-9 7-39 16,-7 7-53-16,2 5-17 16,10 8-19-16,7 3-5 15,22 6-2-15,8 1 2 16,19-1 4-16,8 0 1 16,3-3 1-16,-5-7 1 15,-14-5 2-15,-3-2 3 16,-15-4-4-16,-8 2-1 0,-15 6-1 15,-11 0-3-15,-8 5 3 16,2 0-1 0,12 1-1-16,9-1 0 15,17 2 2-15,9-1 0 0,18-2 3 16,5 1 2-16,9-7-1 16,-1 3-1-16,-6-4-35 15,-3-5-66-15</inkml:trace>
  <inkml:trace contextRef="#ctx0" brushRef="#br0" timeOffset="80444.149">19855 12127 875 0,'0'-6'376'16,"-1"-8"-219"0,0 6-76-16,1 13-111 0,2 6-209 15</inkml:trace>
  <inkml:trace contextRef="#ctx0" brushRef="#br0" timeOffset="80698.5738">20195 12382 800 0,'-14'-5'461'0,"-8"-2"-48"0,-4 6-230 16,-4 0-44-16,6 10-71 15,4 6-25-15,11 9-33 16,9 8-5-16,9 1-3 15,10-3 1-15,8-2 1 0,7-9 1 16,3-14 4-16,-5-5 4 16,-7-9 7-1,-9-5 6-15,-12-7 2 16,-4-3-1-16,-15-5-9 0,0 4-7 16,-1 4-25-16,-3 4-58 15</inkml:trace>
  <inkml:trace contextRef="#ctx0" brushRef="#br0" timeOffset="81168.0211">20838 12409 816 0,'0'18'338'0,"4"8"-183"0,-4 11-89 16,0 2 1-16,-2-5-24 15,0-7-14-15,0-7-12 16,2-5-1-16,1-15 22 16,3-1 2-16,0-20 2 15,2-2 0-15,2-11-25 16,0-7-3-16,1 1-7 15,5-2 3-15,-2 16 21 16,5 10 0-16,-2 20 1 0,0 15-8 16,6 13-21-16,-3 5-1 15,8 0 0 1,-2-5 8-16,2-4-185 0</inkml:trace>
  <inkml:trace contextRef="#ctx0" brushRef="#br0" timeOffset="81464.3481">21078 12195 935 0,'20'-13'436'0,"11"-13"-189"0,14 17-119 16,3 6-16-16,0 18-54 16,-2 13-14-16,-13 17-5 15,-9 11 2-15,-13 16 0 16,-3-1-4-16,-8-6-13 15,2-9-7-15,2-16-5 16,1-10 0-16,5-17 2 16,-2-4 5-16,-3-19 4 0,-6-7-2 15,-13-7-6 1,-10-5-9-16,-13 8-9 0,-5 7-6 16,-7 13-1-16,7 8-1 15,8 6-19-15,12 1-60 16,23-3-206-1</inkml:trace>
  <inkml:trace contextRef="#ctx0" brushRef="#br0" timeOffset="81761.1867">21650 12437 776 0,'14'0'369'0,"15"4"-131"0,-10 7-55 15,-9 8-27-15,-6 4-13 16,-10 0-20-16,-7 0-10 15,-11-1-41-15,-3-4-20 16,-3-8-26-16,0-4-8 16,2-10-26-16,3-7-21 15,3-6-22-15,3-10-2 0,11-1 16 16,3-2 17-16,9 7 7 16,10 5-1-1,10 16 6-15,4 7 6 0,8 12 9 0,-4 7 5 16,-2 4-3-16,-2 5-2 15,-8-2-1 1,-3-2-1-16,-9-5-24 16,-5-7-128-16</inkml:trace>
  <inkml:trace contextRef="#ctx0" brushRef="#br0" timeOffset="81894.3688">21660 12201 1067 0,'7'-1'421'0,"8"1"-286"0,4 5-75 16,4 9-42-16,1 4-73 15</inkml:trace>
  <inkml:trace contextRef="#ctx0" brushRef="#br0" timeOffset="82045.636">21830 12362 880 0,'9'0'408'0,"14"4"-171"0,8 1-74 16,15 8-77-16,5 3-26 16,1 0-34-16,-8-1-8 15,-19-7-4-15,-5-4-44 16,-14-5-197-16,-6-4-245 16</inkml:trace>
  <inkml:trace contextRef="#ctx0" brushRef="#br0" timeOffset="82169.7629">21994 12435 659 0,'-2'7'330'0,"0"15"-107"16,2 0-38-16,7 2-74 16,1 1-33-16,11-3-44 15,0-4-10-15,5-1-81 16,1-2-163-16</inkml:trace>
  <inkml:trace contextRef="#ctx0" brushRef="#br0" timeOffset="82480.5564">22436 12558 924 0,'-5'-11'419'15,"-5"-11"-189"-15,-4 1-37 16,-5 3-73-16,-1 5-40 0,-2 11-58 16,4 5-14-16,2 11-11 15,3 5-1-15,7 2 3 16,3-3 1-16,8-6 4 15,5-3 2-15,5-6 3 16,6-1 0-16,7-3-2 16,-1-3-1-16,6 3-4 15,3 1-2-15,1 4 0 16,5 4 0-16,-10 2 0 16,-11 2 15-16,-21-2 51 15,-9 0 15-15,-15 0 8 16,-5 0-12-16,1-1-113 15,0 2 53-15</inkml:trace>
  <inkml:trace contextRef="#ctx0" brushRef="#br0" timeOffset="83024.3295">23216 12157 788 0,'1'-3'435'0,"-1"-1"-142"0,-1 10-95 16,-2 1-129-16,-6 24-26 16,-29 84 17-16,15-35-2 15,1-6-18-15,0-10-8 16,10-21-11-16,1-13-3 15,11-20 8-15,1-10 1 16,9-13-3-16,-1-14 0 16,2-22-13-16,2-11-3 15,-2-23-2 1,3-1-2-16,2 7-3 16,4 11-3-16,5 29-10 0,2 13-5 15,-10 38-3 1,-9-7 1-1,2 1 10-15,23 39 4 0,-2 27 5 0,3 15 1 16,-6-19 2-16,0-5 0 0,-1-17-25 31,-7-10-58-31,-15-23-143 16</inkml:trace>
  <inkml:trace contextRef="#ctx0" brushRef="#br0" timeOffset="83172.9083">23078 12415 809 0,'7'0'361'0,"15"4"-129"16,11-4-74-16,21 4-41 15,2-1-25-15,0-1-58 0,-5-2-9 16,-19-6-134-16</inkml:trace>
  <inkml:trace contextRef="#ctx0" brushRef="#br0" timeOffset="83332.6011">23602 11970 1261 0,'-11'7'470'0,"-15"19"-363"0,-5 8-51 15,-3 10-31-15,4 7 2 16</inkml:trace>
  <inkml:trace contextRef="#ctx0" brushRef="#br0" timeOffset="83662.3551">23673 11609 867 0,'28'11'394'16,"17"7"-156"-16,17 40-107 0,5 25-3 15,-2 34-2-15,-11 13-8 16,-38 7-33-16,-24-2-7 16,-44-19-19-1,-11-5-15-15,2-29 4 16,3-19-54-16</inkml:trace>
  <inkml:trace contextRef="#ctx0" brushRef="#br0" timeOffset="84432.1737">13589 13538 834 0,'-4'-2'399'0,"-15"4"-156"15,-15 17-43-15,-17 34-93 16,-6 23-18-16,8 49-30 31,14 11-9-31,33 17-14 16,20-6-3-16,31-25-10 16,13-10 0-16,19-39 267 15</inkml:trace>
  <inkml:trace contextRef="#ctx0" brushRef="#br0" timeOffset="84949.0894">14304 14066 1161 0,'24'0'440'0,"59"0"-297"0,28 9-121 16,81 4-20-16,42-3 0 15,70-3 1-15,38-2 0 16,30-5 3 0,-3 0-50-16,-12-4-19 0,-25-5-1 15,-53-1-5-15,-15-4 63 16,-65 3 39-16,-18-2 6 15,-44-2 6-15,-26 0-6 16,-38-4-14-16,-25 1 2 16,-31-5-2-16,-13-2-10 15,-22-2-29-15,-7 3-9 16,-7 5-4-16,3 4 8 0,13 6-63 16,8 5-69-16,12 4-85 15,7 2-103-15</inkml:trace>
  <inkml:trace contextRef="#ctx0" brushRef="#br0" timeOffset="85091.3434">18321 13817 512 0,'0'-11'364'16,"-3"-10"-11"-16,4 1-82 0,1 3-38 15,-1 7-79-15,0 4-51 0,-1 13-60 16,0 9-22 0,-1 17-26-1,-3 9 4-15,-3 10-75 0,-1 1-79 16</inkml:trace>
  <inkml:trace contextRef="#ctx0" brushRef="#br0" timeOffset="85250.8361">18521 13809 814 0,'5'-15'471'0,"5"-10"-42"16,-4 10-184-1,-5 27-133-15,-4 11-36 16,-1 28-56-16,2 9 1 0,4 4-6 0,5 0-3 15,3-15-103 1,2-8-133-16</inkml:trace>
  <inkml:trace contextRef="#ctx0" brushRef="#br0" timeOffset="85713.6033">19017 13887 454 0,'-1'-2'273'16,"0"-6"-61"-16,17 5-75 0,60 6-67 15,28 2-45-15,65 3 56 16,45 0 23-16,63-2 75 16,29-1 26-1,57 0-45-15,7-5-26 0,6-7-78 16,-5-6-24-16,-37-6-17 16,-19 0-5-16,-54 1-3 15,-26 2-1-15,-53 4-49 0,-38 2-305 16</inkml:trace>
  <inkml:trace contextRef="#ctx0" brushRef="#br0" timeOffset="86192.8792">23363 13348 756 0,'24'40'344'16,"20"26"-161"-16,1 26-42 15,-3 5-4-15,-34 17-20 16,-22 4-17-16,-31-14-20 16,-9-10-4-16,4-36-5 15,10-16 0-15,16-19-7 16,6-8-2-16,7-10-14 16,-1-6-12-16,4-7-8 15,0 0-53-15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30:06.175"/>
    </inkml:context>
    <inkml:brush xml:id="br0">
      <inkml:brushProperty name="width" value="0.05292" units="cm"/>
      <inkml:brushProperty name="height" value="0.05292" units="cm"/>
      <inkml:brushProperty name="color" value="#FF0000"/>
    </inkml:brush>
  </inkml:definitions>
  <inkml:trace contextRef="#ctx0" brushRef="#br0">2041 9766 827 0,'-35'1'381'15,"-19"0"-154"-15,-17 29-134 0,0 14-31 16,18 25-37-16,12 12-16 15,29 9-17-15,17-1-2 16,26-9-10-16,17-6 1 16,33-23 14-1,2-18 10-15,19-29 47 0,-7-14 30 16,-21-21 43 0,-6-6 18-16,-36-16 32 0,-14-4-13 15,-30-7-36 1,-14 2-21-16,-22-4-68 0,-7 0-17 0,-1 6-19 15,-1 4-9 1,12 24-92-16,7 12-67 16,5 22-283-16</inkml:trace>
  <inkml:trace contextRef="#ctx0" brushRef="#br0" timeOffset="116.5104">1792 10127 622 0,'29'6'351'0,"25"3"-83"0,25-2-135 0,14-4-41 15,4 1-59 1,3 0-44-16</inkml:trace>
  <inkml:trace contextRef="#ctx0" brushRef="#br0" timeOffset="373.5897">2910 10114 935 0,'-17'9'397'0,"-26"13"-206"16,-8 5-58-16,-8 3-47 15,0-1-18-15,7-6-30 16,9-5-7-16,16-13-16 16,5-9-24-16,8-14-33 0,3-5-16 15,13-5-13-15,2 0 20 16,17 13 51-16,-5 0 24 15,12 22 43-15,4 11 8 16,3 13-14-16,6 14-10 16,-12 0-22-16,0 0 49 15</inkml:trace>
  <inkml:trace contextRef="#ctx0" brushRef="#br0" timeOffset="1025.459">3675 10123 889 0,'-19'0'370'15,"-16"1"-230"-15,2 5-52 16,11 6-69-1,8 3-25-15,13 6-26 16,8-1-1-16,18 1 12 16,9-3 7-16,10-6 18 15,0-4 3-15,-11-8 4 16,-8 0 6-16,-22-3 11 0,-3 0 1 0,-23 1 4 16,-10 0-2-16,-5 3 5 15,-8 2 2-15,10 8-8 16,4 4-6-16,19 2-14 15,12 3-5 1,15-1 1-16,16 0 6 16,13-4 0-16,4-5 2 15,7-2 1-15,-2-3-24 0</inkml:trace>
  <inkml:trace contextRef="#ctx0" brushRef="#br0" timeOffset="1329.8399">3604 9893 1133 0,'-4'-8'482'0,"-1"-7"-297"0,4 12-93 15,11 14-91-15,9 8-17 16,13 14-259-16</inkml:trace>
  <inkml:trace contextRef="#ctx0" brushRef="#br0" timeOffset="1489.4358">4013 10108 1364 0,'0'6'491'0,"10"18"-395"16,5 12-76-16,17 22-13 15,8 14 1-15,-4 12 2 16,-3 2-71-16</inkml:trace>
  <inkml:trace contextRef="#ctx0" brushRef="#br0" timeOffset="1667.5453">4296 10195 1137 0,'-39'21'478'0,"-30"13"-277"16,3 21-111-16,4 8-27 15,12-1-40-15,18-2-11 16,6-13-158-16,9-5-352 16</inkml:trace>
  <inkml:trace contextRef="#ctx0" brushRef="#br0" timeOffset="2272.2999">4624 10286 900 0,'-4'-14'420'0,"-5"-16"-159"15,-3-1-43-15,-6 2-58 0,-2 5-31 16,-3 8-63-16,-6 5-21 0,3 13-37 16,-1 4-12-1,3 9-13 1,7 7-2-16,10 7 2 16,4 5 2-16,14 3 4 15,-1-2 3-15,9-5 3 0,4-7 2 16,-5-11 3-1,9-6 5-15,-5-13 5 0,-2-7 2 16,-1-8 3-16,-3-5 0 16,-5-1 1-1,-4-1-2-15,0 7-5 0,-4 2-4 16,-6 14-13-16,3 6-7 16,0 9 0-16,3 6 0 15,6 2 7-15,5 4 3 16,6-2 0-16,6 0 3 15,6-8 3-15,1-3 4 16,-1-9 5-16,-4-6 3 16,-3-6 0-16,-7-6 0 0,-6-4 1 15,0 0 1-15,-7 0 12 16,1 3 8-16,-3 10 4 16,-8 4-6-16,-4 13-14 15,-3 10-11-15,6 19-8 16,6 9 1-16,6 18 0 15,5 5-2-15,3-1 1 16,1-5-4-16,-1-12 2 16,1-6-1-16,-3-13-39 15,-3-6-59-15,-1-14-491 16</inkml:trace>
  <inkml:trace contextRef="#ctx0" brushRef="#br0" timeOffset="2405.7756">4938 10451 995 0,'2'0'447'16,"6"-8"-220"-16,5 2-103 15,11 1-94-15,9 0-19 16,12 2-86-16,3 3-118 16</inkml:trace>
  <inkml:trace contextRef="#ctx0" brushRef="#br0" timeOffset="2781.7036">5531 10152 704 0,'-11'-9'418'0,"-16"-12"-31"16,1 9-160-16,-4 0-123 15,0 7-44-15,0 10-57 16,1 2-13-16,11 11-18 15,4 2-4-15,18 6 0 16,5-2 4-16,12-4 13 0,5-2 7 16,-3-9 5-16,-1-2 3 15,-6-6 4-15,-9-1 2 16,-2 0 7-16,-5-1-1 16,-12 1-3-16,-3 1-3 15,-9 6-7-15,1 4-5 16,5 8-4-16,5 1 2 15,9 5 14-15,9-1 6 16,15 0 24-16,3-4 16 16,8-5 20-16,-1-3 4 15,-3-10-16-15,6-2-13 0,-2-9 50 16</inkml:trace>
  <inkml:trace contextRef="#ctx0" brushRef="#br0" timeOffset="4833.7706">6479 10167 782 0,'13'12'331'0,"10"7"-161"0,15 19-102 16,7 8 3-16,8 9-15 16,1-1-12-16,-9-7-15 15,-3-8-6-15,-16-13-99 16,-7-10-161-16</inkml:trace>
  <inkml:trace contextRef="#ctx0" brushRef="#br0" timeOffset="5000.4589">6885 10199 962 0,'-7'-3'436'0,"-19"0"-213"15,-9 7-63-15,-18 18-81 0,-8 14-26 16,-3 17-23-16,-3 3-11 15,14 4-11-15,3-12-1 16,20-14-122 0,14-9-142-16</inkml:trace>
  <inkml:trace contextRef="#ctx0" brushRef="#br0" timeOffset="5267.1916">7206 9969 922 0,'-21'2'400'16,"-20"2"-184"-16,-1 16-126 15,1 3-27-15,4 15-22 16,11 11-20-16,15 9-12 0,7 6-5 0,19 9-6 31,7-2-1-31,20-7-2 0,7-11 1 16,11-20-66-16,0-11-111 15</inkml:trace>
  <inkml:trace contextRef="#ctx0" brushRef="#br0" timeOffset="5481.7757">7462 10023 947 0,'-1'0'429'15,"1"9"-191"-15,0 9-73 0,-6 12-79 16,5 12-10-16,-5 11-22 0,2 6-15 31,4 14-19-31,2-5-7 16,11-5-9-16,7-10-3 15,10-23-7-15,5-8-1 16,-5-15-63-16,2-6-59 0</inkml:trace>
  <inkml:trace contextRef="#ctx0" brushRef="#br0" timeOffset="5672.6214">7268 10249 1064 0,'6'1'435'0,"16"4"-231"16,7 1-67-16,15-1-26 15,6 0-17-15,1-2-48 0,3 2-16 16,-4 0-95-16,-3-2-150 16</inkml:trace>
  <inkml:trace contextRef="#ctx0" brushRef="#br0" timeOffset="5869.8592">7701 10058 945 0,'4'-3'469'16,"11"3"-154"-16,3 1-93 0,10 13-92 16,3 8-25-1,1 16-31-15,1 7-17 16,-10 12-17-16,-11 5-8 0,-9 3-7 15,-8-4-4-15,-3-12-57 16,2-5-76-16</inkml:trace>
  <inkml:trace contextRef="#ctx0" brushRef="#br0" timeOffset="6114.7292">8298 10203 1021 0,'2'-1'448'0,"9"0"-208"15,11 1-88-15,22 0-74 16,9 1-13-16,7 0-31 15,0 2-13-15,-9 1-11 16,-9-2-61 0,-8 2-195-16</inkml:trace>
  <inkml:trace contextRef="#ctx0" brushRef="#br0" timeOffset="6307.1817">8356 10354 901 0,'7'6'405'0,"12"1"-163"15,10 0-27-15,15-1-50 0,5-2-26 0,10 3-71 16,-2-3-22-16,-4-2-134 16</inkml:trace>
  <inkml:trace contextRef="#ctx0" brushRef="#br0" timeOffset="6767.5013">9214 10008 877 0,'-3'13'359'0,"-9"4"-169"16,-1 22-142-16,-4 10 6 0,-8 11 9 16,1 10-7-16,-4 0-15 15,5-6-11-15,9-15-15 16,6-16-1-16,10-27 1 15,7-6 4-15,10-21 12 16,2-14 9-16,6-13 16 16,-1-14 7-16,-8-9 6 15,-2-3-8-15,-3 11-18 16,2 9-13-16,-2 22-3 16,-2 15-2-16,-1 18-8 15,-1 11-3-15,3 18-14 16,7 8-2-16,5 13 6 15,4 5 3-15,5 6 0 16,3 2 0-16,-3-7-5 0,-3-4 3 16,-9-17-112-1,-7-11-68-15,-8-12-250 0</inkml:trace>
  <inkml:trace contextRef="#ctx0" brushRef="#br0" timeOffset="6936.6973">9106 10247 905 0,'0'-4'444'0,"8"-2"-156"15,13 4-101-15,20 2-114 16,7 1-24-16,10 4-30 16,3 1 12-16,-8-3-259 15</inkml:trace>
  <inkml:trace contextRef="#ctx0" brushRef="#br0" timeOffset="7121.7124">9748 9629 1278 0,'-7'1'500'16,"-15"13"-343"-16,-1 13-69 0,-12 21-52 15,1 10-13-15,5 10-10 16,4 1 65-16</inkml:trace>
  <inkml:trace contextRef="#ctx0" brushRef="#br0" timeOffset="7679.8878">10163 10228 925 0,'-12'-4'411'16,"-19"-8"-197"-16,-1 2-53 15,-10 6-74-15,2 4-27 0,1 11-45 16,3 4-14-16,14 10-12 16,5 4-3-1,19 5 0-15,9 7 3 0,15-3 1 16,10-2 2-16,13-10-41 16,4-5-110-16</inkml:trace>
  <inkml:trace contextRef="#ctx0" brushRef="#br0" timeOffset="8005.2359">10486 10350 716 0,'-11'-13'395'0,"-13"-16"-59"16,-6-3-70-16,-2 3-97 0,-3 6-41 16,6 10-75-16,3 6-30 15,4 10-33-15,8 8-9 16,1 8-3-16,8 8 0 15,4 4 5-15,-1 3 3 16,10-2 1-16,4-3 4 0,6-10 5 16,6-6 4-16,1-14 4 15,5-10 3 1,7-8 5-16,3-4 1 0,10 2 20 16,0 6 7-16,-3 7 9 15,-5 8 1-15,-16 9-3 16,-9 4 4-16,-16 9 8 15,-7-2 3-15,-12 2-10 16,-5-1-12-16,-1-6-13 16,6-1-67-16</inkml:trace>
  <inkml:trace contextRef="#ctx0" brushRef="#br0" timeOffset="8486.2182">11168 9758 999 0,'-24'1'400'0,"-35"20"-266"16,-3 18-31-16,0 35-51 16,7 12-5-16,23 19-7 15,16 4-3-15,32-1-10 16,15-3-6-16,30-21-12 15,9-17-1-15,3-27-132 16,-3-14-254-16</inkml:trace>
  <inkml:trace contextRef="#ctx0" brushRef="#br0" timeOffset="8911.0905">11287 10278 854 0,'-2'-5'405'0,"-3"-2"-171"15,0 6-70-15,-3 5-102 16,1 8-29 0,0 10-25-16,1 5-8 0,8 8 1 15,5 1 0-15,10-6 1 16,5-1 2-16,6-13 3 15,4-7 3-15,1-14 6 16,0-5 3-16,-9-12 12 16,-7-4 3-16,-11-3 2 15,-6-4 7-15,-8 3 10 16,-3 4-3-16,1 13-15 16,1 4-13-16,4 19-28 15,2 3-7-15,7 15 1 16,7 3 3-16,11-1 3 15,5 4 3-15,11-11 4 0,4-2 3 16,-2-12 8-16,-6-9 4 16,-9-5 14-16,-10-5 2 15,-8-3 0-15,-1-4-4 0,-9-5-75 16,-1 1-83 0</inkml:trace>
  <inkml:trace contextRef="#ctx0" brushRef="#br0" timeOffset="9149.2311">11835 9969 977 0,'0'-13'527'0,"2"-5"-142"16,0 9-122-16,2 18-159 16,5 14-50-16,0 10-46 15,3 10-2-15,-7 10-1 16,0 3-1-16,-6 12-1 0,-2 5 0 15,2-6-3 1,1-7 0-16,7-15-4 16,6-11-2-16,7-14-50 0,-1-5-50 15,2-15-153 1</inkml:trace>
  <inkml:trace contextRef="#ctx0" brushRef="#br0" timeOffset="9328.943">11722 10227 782 0,'4'1'439'0,"3"2"17"16,15 5-303-16,8 2-36 0,18 3-5 16,7-2-24-16,7 1-44 0,-5-3 13 31</inkml:trace>
  <inkml:trace contextRef="#ctx0" brushRef="#br0" timeOffset="9728.2181">12524 10086 849 0,'-1'0'394'0,"0"6"-163"16,2 9-114-16,5 22-90 0,2 9 14 16,3 22 18-16,0 4 0 15,-1-2-9-15,-1-3-13 16,-1-22-19-16,-3-9-32 15,-5-19-150-15,-5-8-170 16</inkml:trace>
  <inkml:trace contextRef="#ctx0" brushRef="#br0" timeOffset="9869.1319">12330 10327 843 0,'4'-3'424'0,"7"-2"-134"15,8 2-70-15,18 3-95 16,8 4-26-16,13 3-37 0,6 1-19 15,-4-1-20-15,-5-4 2 16,3-4-178-16</inkml:trace>
  <inkml:trace contextRef="#ctx0" brushRef="#br0" timeOffset="10304.028">13255 10241 827 0,'-2'-10'420'0,"-5"-11"-142"16,-5 4-99-16,-2-1-41 0,-9 6-58 16,-1 7-26-16,-7 8-39 15,0 8-11-15,3 14-7 16,4 3-2-16,15 17 1 15,6 4 2 1,15 3 1-16,12 2 2 0,7-16 3 16,3-6 2-16,-2-17 3 15,-8-11 0 1,-1-5 6-16,-4-6 2 0,-9-9 3 16,-4-4-1-16,-12-11-3 15,-1 1-4-15,-7 4-7 16,4 6-7-16,4 20-11 15,-5 7-3-15,4 23 4 16,1 8 7-16,0 12 7 16,5 0 2-16,6 7 2 15,3 3-7-15,1 6 13 16,1 3 2-16,-7-8-2 16,-3-5 10-16,2-15-159 15</inkml:trace>
  <inkml:trace contextRef="#ctx0" brushRef="#br0" timeOffset="10671.2201">13517 9869 1000 0,'21'13'468'15,"16"16"-193"-15,6 29-127 16,-4 13-11-16,-12 15-43 15,-16 7-12-15,-15 14-26 16,-9-1-11-16,-15-8-6 16,2-17-6-16,4-28-8 15,-1-11-6-15,10-18-10 0,4-8-3 16,3-9-40 0,3-7-95-16</inkml:trace>
  <inkml:trace contextRef="#ctx0" brushRef="#br0" timeOffset="30722.6237">22192 14757 536 0,'-4'-10'275'0,"-1"-4"-56"0,6-7-114 16,3-2-14-16,10-4-31 16,8 1-19-16,15-1-18 15,5 4 0-15,7 12 9 16,2 5 3-16,-3 7-3 15,3 6-2-15,1 1-5 16,0 5-2-16,-4-1 11 16,1-4 15-16,-7-6 26 15,3-8 8-15,-7-14 5 16,-4-1-11-16,-4-6-17 16,-11-1-5-16,-6 3-7 15,-3 3-6-15,-7 7-12 16,-2 3-3-16,0 9-102 15,-3-3-82-15</inkml:trace>
  <inkml:trace contextRef="#ctx0" brushRef="#br0" timeOffset="31141.5379">22914 14474 741 0,'-4'-1'396'0,"-5"-4"-111"16,7 10-132-16,2 3-36 15,3 9-69-15,7 5-21 16,8 4-12-16,2 5-1 0,13-1-3 16,1-2-2-16,12-8-2 15,11-9 2-15,19-15 5 16,8-10 4-16,17-18 13 16,-1-4 1-16,-5 2-5 15,-6 4-2-15,-25 27-10 16,-11 3 1-16,-24 25 1 15,-10 5 0-15,-6 9-3 16,-4 7-1-16,-6-3-2 16,3-5-1-16,-3-14-70 15,-2-8-126-15</inkml:trace>
  <inkml:trace contextRef="#ctx0" brushRef="#br0" timeOffset="31699.8072">22503 13806 875 0,'-8'17'328'0,"-13"28"-224"16,-1 10-21 0,-3 3-10-16,1-2-14 15,4-16-38-15,11-11-8 16,7-16-3-16,3-14 6 0,12-19 6 16,-5-10 3-16,10-21 33 31,-2-12 14-31,-4-13 17 15,2-1-2-15,-6 15-7 16,0 13-5-16,-1 30-16 0,-2 9-4 16,5 22-30-16,2 11-18 15,11 23-8-15,5 11 1 16,5 8 5-16,3 0 0 16,-5-10 0-16,-3-9-1 15,-14-13-83-15,-6-7-66 0,-10-11-415 16</inkml:trace>
  <inkml:trace contextRef="#ctx0" brushRef="#br0" timeOffset="31863.6104">22421 13997 919 0,'11'-3'442'0,"7"-3"-174"15,13 1-124-15,8 2-29 16,13-1-63-16,4 4-21 15,-10 1-85 1,-7 1-165-16</inkml:trace>
  <inkml:trace contextRef="#ctx0" brushRef="#br0" timeOffset="32010.8159">22953 14095 1535 0,'-6'2'574'0,"-5"1"-450"0,0 1-57 16,8 2-142-16,3 1-162 15</inkml:trace>
  <inkml:trace contextRef="#ctx0" brushRef="#br0" timeOffset="32519.4248">23568 13719 762 0,'2'-3'440'16,"-2"-4"-64"-16,-10 0-65 16,-17 1-110-16,-9-1-64 15,-9 4-82-15,0-2-14 16,4 5-19-16,8 0-12 16,9 6-23-16,8 1-4 15,15 4-6-15,1 2 3 16,14 3 12-16,4 3 2 0,5 2 4 15,2 5 1 1,2-2 1-16,-1 1 0 16,-9 1 1-16,-9-2-1 15,-21 9-1-15,-15-1-2 16,-14 2 0-16,-9 2 1 0,-3-11 2 16,2 2 2-1,16-7-1-15,12-1-4 0,24-3-4 16,10-3 2-16,31-3 4 15,11-6 3-15,7-4 5 16,4 1-2-16,-10-1-1 0,-6 1-1 16,-5 4-108-1,-10-3-90-15</inkml:trace>
  <inkml:trace contextRef="#ctx0" brushRef="#br0" timeOffset="32721.0457">23783 14140 1399 0,'2'0'620'0,"2"-1"-296"0,-1 1-87 15,-3 0-85-15,0 0-34 16,0 0-47-16,0 0-14 0,0 0-29 16,0 0-8-1,0 0-12-15,0 0-3 16,0 0-32-16,0 0-60 15,2 6-506-15</inkml:trace>
  <inkml:trace contextRef="#ctx0" brushRef="#br0" timeOffset="36617.146">14092 10499 1128 0,'1'0'472'0,"-1"0"-288"0,0 0-74 15,0 0-79 1,0 0-90-16</inkml:trace>
  <inkml:trace contextRef="#ctx0" brushRef="#br0" timeOffset="37189.9521">14742 9952 1063 0,'-21'10'430'0,"-18"19"-279"16,3 10-57-16,14 22-63 16,7 11-9-16,18 8-8 0,14 7 2 15,18-16 1-15,18-9 6 16,22-29 10-1,9-19 1-15,7-26 35 0,-10-18 25 16,-30-22 36-16,-15-11 9 16,-27-14-27-16,-12-2-27 15,-26-4-49-15,-10 5-21 16,-20 14-23-16,-1 9-14 16,5 31-53-16,4 11-54 15,12 22-213-15</inkml:trace>
  <inkml:trace contextRef="#ctx0" brushRef="#br0" timeOffset="37305.5698">14697 10183 838 0,'44'0'440'0,"27"0"-113"0,23-3-171 16,1-2-55-16,-13 5-54 16,-4 3-107-16</inkml:trace>
  <inkml:trace contextRef="#ctx0" brushRef="#br0" timeOffset="37663.2717">15607 10129 944 0,'-18'-6'430'0,"-20"-2"-210"16,-1 4-79-16,5 8-103 0,5 3-33 0,17 8-27 15,9 2-5-15,14 2 7 16,9 2 8-16,12-5 12 16,4-2 3-16,-4-7 6 15,-9-1 0-15,-14-3 0 16,-9-1-1-16,-17 0-5 16,-6 1-1-16,-15 6 0 15,-3-2 11 1,0 6 9-16,11 3-2 0,16 1-6 15,10 6-6-15,17 1-2 16,7-3 6 0,16-1 10-16,3-4-5 15,2-8-2-15,-2-2-2 16,-9-8-35-16,-5-6-60 16</inkml:trace>
  <inkml:trace contextRef="#ctx0" brushRef="#br0" timeOffset="37792.0755">15542 9968 1081 0,'-3'-6'494'0,"-2"-6"-242"15,4 5-103-15,4 6-135 16,7 6-15-16,7 11-184 0</inkml:trace>
  <inkml:trace contextRef="#ctx0" brushRef="#br0" timeOffset="38084.922">15714 10173 1073 0,'10'3'422'0,"18"1"-271"0,8-1-57 15,6 2-30-15,2-5-17 16,-8 0-24-16,-6 0-39 15,-9-6-91-15,-10 0-44 16,-15-2-55-16,-10 0 36 16,-13-3 93-16,3 3 61 15,2 6 95-15,6 5 20 0,7 12 20 16,2 3-8 0,7 11-40-16,1 0-15 0,8 8-28 15,3 3-8-15,5-3-75 16,6 2-100-16</inkml:trace>
  <inkml:trace contextRef="#ctx0" brushRef="#br0" timeOffset="38592.66">16209 10316 742 0,'1'-11'352'0,"-1"-12"-120"16,-3-3-45-16,-5 2-47 0,-6-1-19 15,-2 11-49-15,-1 4-30 16,-5 14-41-16,3 5-12 16,-1 9-13-16,5 3 2 15,7 6 5-15,7 0 4 16,9-1 10-16,4-3 3 16,14-9 9-16,1-6 1 15,6-9 4-15,-1-6 1 16,-7-7-3-16,-5-4-2 0,-10 0-3 15,-5 2-2 1,-7 6-10-16,-6 4-8 0,-4 9-13 16,3 6 2-16,2 8 7 15,7 3 7-15,11-2 11 16,7 0 3-16,9-8 7 16,6-3 4-16,2-9 3 15,1-6 3-15,-4-9-1 0,-5-4 1 16,-5-4 6-16,-6-2 10 15,-8 2 46-15,-3 2 19 16,-5 11 8-16,0 5-19 16,2 16-54-1,-1 8-23-15,0 15-16 16,0 9 3-16,2 15 4 0,1 6-1 16,1 0 2-16,5-4 0 15,-3-12 2 1,1-10-1-16,-3-12-88 15,-2-3-86-15</inkml:trace>
  <inkml:trace contextRef="#ctx0" brushRef="#br0" timeOffset="38729.8247">16537 10412 941 0,'0'-6'436'0,"9"-6"-188"15,5 5-116-15,22 5-97 16,9 1-16-1,12 0-114-15,1-3-150 16</inkml:trace>
  <inkml:trace contextRef="#ctx0" brushRef="#br0" timeOffset="39015.9106">17058 10210 860 0,'-8'-9'420'0,"-8"-6"-152"0,0 2-55 16,-5 4-112-16,1 6-36 15,0 7-59-15,-1 5-19 16,12 7-11-16,4 1 2 16,11 1 0-16,9-1-16 15,3-2-14 1,2-6-5-16,-7-3 1 16,-3-4 24-16,-15 1 18 0,-6-1 7 15,-12 1 35 1,-6 6 18-16,5 0 18 15,3 3 6-15,14 6-20 16,9 0-1-16,19 3 13 0,6-3 5 16,7-4 0-16,2 0-16 15,-7-7-16-15,0-1-51 16</inkml:trace>
  <inkml:trace contextRef="#ctx0" brushRef="#br0" timeOffset="39442.7638">17939 9829 940 0,'2'-13'501'0,"9"-12"-159"15,-7 25-180-15,-1 14-66 16,1 35-89-16,-3 14-18 0,-3 22 7 16,-4 5 1-16,-4 1 6 15,6-2 3-15,10-13 3 16,7-10 4 0,16-23-4-16,2-15-11 15,3-23-77-15,-1-7-54 0</inkml:trace>
  <inkml:trace contextRef="#ctx0" brushRef="#br0" timeOffset="39596.3663">17778 10120 1043 0,'16'0'459'16,"23"4"-239"-16,14 1-40 15,14 7-65-15,-3 0-42 16,6 3-30-16,-7 0-81 15</inkml:trace>
  <inkml:trace contextRef="#ctx0" brushRef="#br0" timeOffset="39760.9612">18326 10134 687 0,'8'-3'419'15,"18"1"3"-15,7 0-246 0,9 3-112 16,3 2-28 0,-6 2-68-16,-6 4-77 0</inkml:trace>
  <inkml:trace contextRef="#ctx0" brushRef="#br0" timeOffset="39910.9835">18364 10237 953 0,'5'0'465'0,"7"2"-165"16,14-2-137-16,10 3-23 16,5 1-68-1,7 1-32-15,-1-1-63 16,1 2-84-16</inkml:trace>
  <inkml:trace contextRef="#ctx0" brushRef="#br0" timeOffset="40200.5343">19040 10142 983 0,'-13'-9'458'0,"-14"-11"-200"0,2 3-59 16,-8 9-103-16,-2 4-38 16,-4 13-53-16,-5 5-19 15,7 13-13-15,8 7-5 16,16 8 10-16,13 3 9 15,24 1 24-15,15-3 17 16,15-12 22-16,8-9 7 16,-9-21 24-16,-7-7 16 15,-8-19 16-15,-8-8 8 16,-15-5-20-16,-10-4-25 0,-17 1-40 16,-12 3-25-1,-4 12-91-15,0 6-64 16,3 13-212-16</inkml:trace>
  <inkml:trace contextRef="#ctx0" brushRef="#br0" timeOffset="40378.7409">19018 10157 622 0,'-1'-3'453'0,"-1"-2"10"16,-9 9-233-16,0 7-53 0,-9 11-102 15,-6 8-20 1,4 5-22-16,-1 3-14 0,9-2-111 16,11-5-408-16</inkml:trace>
  <inkml:trace contextRef="#ctx0" brushRef="#br0" timeOffset="40862.3559">19718 10371 1246 0,'-1'8'471'0,"-18"16"-336"15,-7 11-61-15,-22 2-12 16,1 1-63-16</inkml:trace>
  <inkml:trace contextRef="#ctx0" brushRef="#br0" timeOffset="41317.405">20293 10101 1162 0,'16'12'448'0,"20"17"-328"0,3 5-31 16,4 12-42-16,2 4-16 16,-6 0-25-1,-2-5-66-15,-9-14-199 16</inkml:trace>
  <inkml:trace contextRef="#ctx0" brushRef="#br0" timeOffset="41497.0147">20563 10136 1145 0,'-19'2'503'0,"-15"5"-229"15,-6 15-163-15,-5 9-30 0,-6 10-34 16,1 2-17-16,6 2-19 15,9-4-22 1,21-11-131-16,9-13-109 0</inkml:trace>
  <inkml:trace contextRef="#ctx0" brushRef="#br0" timeOffset="42047.3685">21008 9822 762 0,'-10'0'363'0,"-16"12"-132"0,-7 6-41 16,-6 23-53-16,-2 11-23 16,9 13-31-16,12 6-2 15,26 1-18 1,14 0-2-16,12-9-13 16,9-1-12-16,-4-13-63 0,-3-11-81 15</inkml:trace>
  <inkml:trace contextRef="#ctx0" brushRef="#br0" timeOffset="42476.6755">21383 10180 540 0,'0'-5'327'0,"-3"-9"-13"0,-2 1-55 16,-7-7-50-16,-5 0-21 15,-16 0-45-15,-1 3-30 16,-11 11-72-16,1 4-27 16,5 14-31-16,3 9-4 15,19 10 13-15,10 6 8 16,23 4 21-16,15-4 0 16,20-8 6-1,3-8 3-15,0-16-3 0,-1-5 2 0,-18-17-3 16,-19-7-41-16,-3-3-131 15,-10 3-167-15</inkml:trace>
  <inkml:trace contextRef="#ctx0" brushRef="#br0" timeOffset="42816.3665">21370 10128 770 0,'3'-6'470'15,"0"-3"-42"-15,-8 8-233 0,-5 1-63 16,-17 14-93-16,-7 4-30 16,-10 10-10-16,-1 3-20 15,11 1-208-15</inkml:trace>
  <inkml:trace contextRef="#ctx0" brushRef="#br0" timeOffset="43074.2383">21557 9791 971 0,'20'14'461'0,"30"25"-140"15,2 22-131-15,-5 20-72 0,-11 3-17 16,-28-2-47-16,-17-5-9 16,-28 2-28-1,-5-9-4-15,4-11-24 0,9-12-108 16</inkml:trace>
  <inkml:trace contextRef="#ctx0" brushRef="#br0" timeOffset="43473.2598">22004 10149 984 0,'6'0'437'16,"12"-3"-213"-16,16 2-47 16,22 1-76-16,9 3-25 15,3 1-39-15,-6 2-15 0,-14 2-24 16,-11-2-50-16,-9 0-122 15,-6-4-97-15</inkml:trace>
  <inkml:trace contextRef="#ctx0" brushRef="#br0" timeOffset="43738.2533">22042 10314 770 0,'1'0'400'0,"10"2"-70"15,10 2-69-15,26 1-66 0,11 1-24 16,13 0-60 0,-7-2-28-16,-8 3-33 0,-8-1-14 15,-11-1-20 1,-5-5-3-16,-10-3-4 15,-6 2-43-15,-9-5-140 0,-3 5-421 16</inkml:trace>
  <inkml:trace contextRef="#ctx0" brushRef="#br0" timeOffset="44733.1863">1733 11528 1064 0,'6'3'414'0,"13"3"-258"16,15 1-75-16,24-4-19 0,11 4-9 15,7-3-26 1,-2-2 7-16,-12 1-155 0,-11-3-125 15</inkml:trace>
  <inkml:trace contextRef="#ctx0" brushRef="#br0" timeOffset="44879.5197">1771 11669 854 0,'20'-2'416'16,"12"0"-130"-1,29 1-171-15,7-1-14 0,12 5-54 16,0 1-20 0,-8 6-116-1</inkml:trace>
  <inkml:trace contextRef="#ctx0" brushRef="#br0" timeOffset="45294.1138">2899 11409 1136 0,'-8'11'425'0,"-18"20"-302"15,-1 13-58-15,-6 14-9 16,-1 5 5-16,1 6-13 15,7-2-12-15,9-10-18 16,6-9-3-16,10-24-3 16,1-10 12-16,8-24 10 15,3-13 1-15,7-17 4 16,2-12-11-16,1-12-7 16,-2-8-2-16,-1-4-2 15,0 1-6-15,2 16-14 16,1 16-4-16,-4 30-2 15,3 20 3-15,1 31 10 0,3 13 1 16,5 14 1-16,2-1-1 16,-6 3-2-1,-2-1 1-15,-3-7-20 16,-3-1-42-16,-5-18-141 0,-2-12-116 16</inkml:trace>
  <inkml:trace contextRef="#ctx0" brushRef="#br0" timeOffset="45436.0595">2741 11657 1172 0,'5'0'471'0,"36"0"-298"16,11-1-80-16,11 4-47 16,7-2-15-16,-12 6-123 15</inkml:trace>
  <inkml:trace contextRef="#ctx0" brushRef="#br0" timeOffset="45608.2835">3346 11127 1342 0,'-7'7'493'15,"-11"15"-371"-15,-7 14-43 16,-6 21-23-1,-3 6-6-15,3 8 3 0,3-1-82 16</inkml:trace>
  <inkml:trace contextRef="#ctx0" brushRef="#br0" timeOffset="46213.7362">3784 11696 666 0,'-6'-11'411'0,"-6"-8"-60"0,-13 3-123 15,-2 3-34-15,-12 3-64 16,-2 7-20-16,1 9-57 16,1 6-18-16,9 13-29 15,5 3-3-15,16 9-2 16,9 2 1-16,12 1 1 16,13 2-1-16,21-11-18 15,11-4-35-15,12-15-102 16,1-7-53-16,-6-9-320 15</inkml:trace>
  <inkml:trace contextRef="#ctx0" brushRef="#br0" timeOffset="46498.1895">3995 11818 785 0,'-6'-10'428'0,"-11"-12"-67"16,-6 1-59-16,-2 5-89 0,-7 1-44 16,1 7-99-16,2 6-43 15,4 8-42-15,8 11-9 16,6 7 10-16,8 2 7 15,10 3 7 1,7-4 0-16,11-8 5 16,9-6 0-16,0-13 2 0,3-7 0 15,-5-11 0-15,-3-2-1 16,3 1-1-16,2 4 0 0,2 9 5 16,-3 8 4-1,-8 8 5-15,-9 6-4 0,-12 9 7 16,-6 2 2-16,-14 5 1 15,-5-1 5 1,-7-6-3-16,0 0-46 0,9-15-261 16</inkml:trace>
  <inkml:trace contextRef="#ctx0" brushRef="#br0" timeOffset="46990.0798">4664 11270 855 0,'-20'3'396'0,"-21"7"-149"16,-12 13-67-16,1 35-66 16,3 9-26-16,9 23-44 0,13 6-11 15,23 4-7-15,11 2 2 16,26-11-4-1,11-11-1-15,15-26 5 16,6-14-74-16,8-12-322 0</inkml:trace>
  <inkml:trace contextRef="#ctx0" brushRef="#br0" timeOffset="47423.4914">4930 11582 583 0,'-9'-11'349'0,"-14"-5"-10"16,-8 4-85-16,-4 9-103 15,-4 10-34-15,0 12-71 16,5 9-17-16,13 14-21 16,10 7-4-16,22 6 4 15,14 2 2-15,27-3 11 16,9-9 2-16,5-17 4 15,1-14 2-15,-10-24 6 16,-6-11 20-16,-16-18 44 16,-9-7 3-16,-26-10 0 0,-15 2-21 15,-23 4-57-15,-7 7-12 16,-4 13-25-16,5 7 1 16,12 12-108-1,4 9-119-15</inkml:trace>
  <inkml:trace contextRef="#ctx0" brushRef="#br0" timeOffset="47603.6207">5003 11589 564 0,'3'-4'424'0,"-2"-5"25"0,-3 9-215 16,-8 8-48-16,-15 10-102 15,1 11-35-15,-15 13-7 16,-3 5-10-16,9 8-13 15,4-3-38-15</inkml:trace>
  <inkml:trace contextRef="#ctx0" brushRef="#br0" timeOffset="47974.5225">5474 11556 1138 0,'-2'-4'524'16,"-2"-2"-280"-16,2 6-82 16,0 24-113-16,2 8-40 0,1 22-4 0,2 5 4 15,0 6-2-15,-3 0 1 16,5-9-44-16,2-8-79 15</inkml:trace>
  <inkml:trace contextRef="#ctx0" brushRef="#br0" timeOffset="48128.8638">5342 11745 930 0,'5'-3'470'16,"7"1"-126"-16,13 2-193 15,10 0-57-15,17 5-43 16,9-1-17-16,7-1-48 0,-5 0-90 16</inkml:trace>
  <inkml:trace contextRef="#ctx0" brushRef="#br0" timeOffset="48577.3009">6056 11719 689 0,'-16'-14'427'15,"-7"-8"-34"-15,-6 3-195 16,-1 2-51-16,4 13-91 15,-5 5-31-15,2 15-34 16,1 8-9-16,12 13-1 16,8 5 4-16,16 7 12 15,14 2 4-15,9-3 9 16,6-8 1-16,7-14-2 0,-3-9 1 16,-5-17-1-1,-4-3-2-15,-17-13 8 0,-7-3 0 16,-17-6 1-1,-9-1 0-15,-11-1-3 0,-1 4-4 16,7 15-11-16,2 8-4 16,10 24-4-16,0 11 0 15,4 13 11-15,7 5 3 0,0-1 2 16,0-4-1 0,4-1 0-16,-2-5-2 15,5-7 13-15,-1-4-38 16,5-15-119-16</inkml:trace>
  <inkml:trace contextRef="#ctx0" brushRef="#br0" timeOffset="48835.9773">6173 11405 946 0,'19'15'434'16,"24"25"-161"-16,4 10-73 0,-2 25-46 15,-3 7 6-15,-17 11-19 16,-5 9-23-16,-25-15-40 16,-9-8-24-16,-9-25-30 15,-7-12-1-15,0-21-101 16,-1-1-34-16</inkml:trace>
  <inkml:trace contextRef="#ctx0" brushRef="#br0" timeOffset="49357.0745">6830 11706 1132 0,'13'3'479'0,"5"-1"-246"15,13 5-139-15,11-1-7 0,11 2-36 16,3-4-19-16,6 2-47 15,-7-3-96-15</inkml:trace>
  <inkml:trace contextRef="#ctx0" brushRef="#br0" timeOffset="49519.1209">6908 11854 1118 0,'4'0'522'15,"-1"1"-198"-15,27 2-150 0,13-3-40 16,18 2-44-16,10-2-24 16,0 1-78-16,-6 2-126 15</inkml:trace>
  <inkml:trace contextRef="#ctx0" brushRef="#br0" timeOffset="49906.0702">7771 11532 1249 0,'-3'4'472'16,"-6"13"-329"-16,-2 8-63 0,-6 21-5 15,-1 11-2-15,-2 15-14 0,-1 3-12 16,2-7-23-16,3-4-3 15,8-30-3-15,7-8 5 16,9-26 11-16,6-15 0 16,9-14 0-16,1-18-2 15,-1-16-9-15,-2-8-1 16,-5-7-5 0,0 5-4-16,-2 13-13 0,2 16-5 15,-3 21-4-15,0 16-2 16,1 25 5-16,-1 6 3 15,5 21 1 1,-3 4 2-16,11 10 1 0,1 7 1 16,-1 1 14-16,-2-2-69 15,-9-13-150-15,-5-8-95 16</inkml:trace>
  <inkml:trace contextRef="#ctx0" brushRef="#br0" timeOffset="50073.0003">7719 11783 1317 0,'10'0'476'0,"20"2"-374"16,4 1-58-16,11 6-17 16,2 1-4-1,5-2-84-15,0-1-113 0</inkml:trace>
  <inkml:trace contextRef="#ctx0" brushRef="#br0" timeOffset="50232.2065">8339 11208 1085 0,'0'-2'500'0,"-1"1"-241"15,-7 6-77-15,0 23-111 16,-8 11-16-16,-11 21-14 15,4 11-7-15,-8-5-44 16,2-1 100-16</inkml:trace>
  <inkml:trace contextRef="#ctx0" brushRef="#br0" timeOffset="50759.5402">8586 11794 462 0,'-6'-9'333'15,"-8"-8"56"-15,-4 1-114 16,-16 3-85-16,0 6-39 16,-2 8-65-16,4 6-33 15,5 15-45-15,8 5-8 0,12 18-4 16,8 5 1-1,16 0 4-15,12-5 2 0,18-13-10 16,4-8-36-16,13-14-106 16,2-3-84-16</inkml:trace>
  <inkml:trace contextRef="#ctx0" brushRef="#br0" timeOffset="51043.315">8867 11925 474 0,'-3'-22'380'15,"0"-15"3"-15,-12 3-87 0,-1 6-41 16,-9 12-109-16,-4 7-35 15,-2 13-78-15,-1 8-32 16,10 15-23-16,3 4 1 16,15 4 10-1,4 1 8-15,7-9 9 16,8-5 4-16,6-12 6 16,1-12 2-16,9-12 0 15,1-6-2-15,3-6-8 16,10 4-3-16,5 6-3 15,-1 3 3-15,-4 15 21 16,-12 6 9-16,-20 13 16 16,-3 6 7-16,-15 1 1 15,-6 1-3-15,-9-7-7 16,-2-1-10-16,-1-12-13 0,3-3-62 16</inkml:trace>
  <inkml:trace contextRef="#ctx0" brushRef="#br0" timeOffset="51502.8013">9661 11476 775 0,'-12'-6'377'16,"-25"-2"-112"-16,-8 7-53 16,-16 20-80-16,-2 12-23 0,9 25-58 15,9 13-18-15,20 20-12 16,15 11 1-16,13-2 1 15,10-6 0-15,27-21 1 16,10-15-3-16,20-18-91 16,8-9-85-16</inkml:trace>
  <inkml:trace contextRef="#ctx0" brushRef="#br0" timeOffset="51916.3779">9944 11730 931 0,'-19'-9'422'16,"-16"-5"-192"-16,-5 7-56 16,-1 16-70-16,6 9-33 15,3 17-37-15,7 5-15 16,15 12-6-16,8 1-1 15,14-6 3-15,8-5 2 16,12-16 0-16,1-6-1 16,9-10-9-16,-1-6-27 15,-10-11-63-15,0-4-7 16,-13-9-4-16,-10-4 27 16,-10-1 62-16,-10-3 13 0,-7 10 22 15,-3 5 0-15,2 13 3 16,0 7-6-1,6 12-12-15,7 9 0 16,5 9 0-16,2 7 2 0,4 3 5 16,0 1-1-16,4 2-2 15,1-2-4-15,-1 0-6 16,-2-4 8-16,7-14-95 16,1-8-216-16</inkml:trace>
  <inkml:trace contextRef="#ctx0" brushRef="#br0" timeOffset="52216.6935">10157 11562 949 0,'15'4'443'16,"15"12"-177"-16,2 10-81 15,2 24-52-15,-4 6-17 16,-13 13-25-16,-5 5-21 0,-18-2-35 16,-13-2-8-16,-6-7-4 15,-6-6-2 1,-3-7-4-16,4-11 18 0,9-13-169 15</inkml:trace>
  <inkml:trace contextRef="#ctx0" brushRef="#br0" timeOffset="54754.0329">10755 11783 625 0,'-4'0'331'0,"-2"2"-113"16,8 1-36 0,-2-3-73-16,32 1-34 0,99 2-18 15,-24-9-22-15,17 2-15 16,2 3-6-16,-13 3-6 15,-11 3-3 1,-27 2-25-16,-25-1-44 0,-35-2-80 16,-16 2-108-16</inkml:trace>
  <inkml:trace contextRef="#ctx0" brushRef="#br0" timeOffset="54980.7841">10850 11920 705 0,'-2'1'347'0,"2"0"-138"31,14 0-29-31,33 1-69 0,20-1-19 0,33 4-6 16,8 1-7 0,6 0-3-16,3 0-17 0,-17-4-25 31,-11 1-12-31,-33-4-7 0,-23-4-1 15,-25 0-70-15,-13-9 58 0</inkml:trace>
  <inkml:trace contextRef="#ctx0" brushRef="#br0" timeOffset="55534.7002">10868 11237 475 0,'0'-2'275'15,"-2"3"-37"-15,-4 8-109 0,-2 19-65 16,-3 6-9-16,-3 16 1 0,2 2-9 31,4-5-18-31,1-5-5 16,7-22-4-16,0-8 7 15,4-17 26-15,3-9 3 16,3-10 5-16,4-8-2 0,0-15-12 16,2-4-1-1,-1-4-1-15,1 5-7 16,1 15-13-16,-3 10-4 0,-2 18-9 15,-3 8-4-15,0 19-8 16,0 5 1-16,8 17 0 16,2 6 2-16,7 5 1 15,1-1 0-15,-3-12 41 16,-2-6-152-16</inkml:trace>
  <inkml:trace contextRef="#ctx0" brushRef="#br0" timeOffset="55684.7167">10819 11410 868 0,'9'1'389'15,"16"1"-197"-15,13 2-64 16,13 2-71-16,3-2-28 16,-1 2-68-16,-6-1-164 15</inkml:trace>
  <inkml:trace contextRef="#ctx0" brushRef="#br0" timeOffset="55808.3939">11197 11526 578 0,'-1'3'388'16,"1"-1"26"-16,1-1-171 0,-1-1-129 16,0-1-30-16,0 0-229 15</inkml:trace>
  <inkml:trace contextRef="#ctx0" brushRef="#br0" timeOffset="56214.0278">11576 11232 973 0,'-1'-5'425'15,"-9"-2"-232"-15,-10 0-49 16,-14 3-85 0,-8 2-16-16,-5 3-22 0,6 4-12 0,15 2-17 15,7 3-10-15,19 4-4 16,6 1 2 0,14 1 8-16,2-1 8 0,8-2 5 15,3 2 1-15,-2-1 0 16,-3-1 1-1,-15 1 0-15,-13-1 1 0,-22 4 3 16,-12 2 0 0,-6 3 2-16,1-3-2 0,13-3-1 15,9-3-2 1,11-6-1-16,6 0 0 0,11-1 3 16,4-1 2-16,7 2 0 15,0-2-2-15,2-1-5 16,0 1 2-16,6 3-174 15</inkml:trace>
  <inkml:trace contextRef="#ctx0" brushRef="#br0" timeOffset="56351.368">11696 11532 1148 0,'0'-1'582'0,"0"-1"-180"0,1-1-128 15,-1 2-134-15,0 0-51 16,0 0-54-16,0 0-6 15,0 1-215 1</inkml:trace>
  <inkml:trace contextRef="#ctx0" brushRef="#br0" timeOffset="59461.588">12331 11679 637 0,'-9'-9'390'15,"-6"-3"-49"-15,-9 5-122 32,-3 8-51-32,-2 15-83 0,-5 10-37 0,4 19-34 15,6 11-8-15,14 13-4 16,10 1-1-16,27-7-1 15,8-15 2-15,17-24 3 16,5-9 3-16,0-23 2 31,-6-4 46-31,-17-22 58 0,-13-7 19 16,-23-15 25-16,-12-8-41 16,-23 5-57-16,-8 7-25 15,2 21-36-15,4 13-10 16,12 18-98-16,8 8-78 15</inkml:trace>
  <inkml:trace contextRef="#ctx0" brushRef="#br0" timeOffset="59664.8103">12563 12031 926 0,'-1'0'458'0,"1"4"-148"0,2-3-109 16,-2-1-96-16,0 0-34 15,0 0-66 1,0-1-87-16</inkml:trace>
  <inkml:trace contextRef="#ctx0" brushRef="#br0" timeOffset="60135.4127">13046 11728 901 0,'-10'-10'432'15,"-21"-10"-166"1,0 4-48-16,-2 6-86 0,-2 2-36 15,0 10-65-15,0 6-23 16,3 16-24-16,6 10-6 16,12 13 11-16,2 7 4 15,18 7 4-15,4-4-1 16,21-10-1-16,10-13 1 0,16-17 4 16,8-12 3-16,-5-20 15 15,-2-6 21-15,-25-23 56 16,-16-5 19-1,-25-8 7-15,-17-2-20 16,-22 10-63-16,-11 9-27 16,-3 22-53-16,6 7-79 15</inkml:trace>
  <inkml:trace contextRef="#ctx0" brushRef="#br0" timeOffset="60785.201">13545 11717 392 0,'6'-6'311'0,"11"-3"9"15,-17-1-64-15,-6 1-46 0,-15 2-97 16,-10 1-49 0,-13 2-42-16,-3 0-10 15,-2 4-11-15,5 2-6 0,14 7-26 16,4-1-11 0,10 5-11-16,4-1 4 15,0-1 17-15,7 1 12 16,-2 3 30-16,2-1 16 0,3 6 24 15,0 4 7 1,-3-2-11-16,1 2-11 0,2-7-16 16,2-5-4-16,8-11 4 15,4-2 2-15,8-10 1 16,4-2-2-16,20 3-10 16,2 5 2-16,11 12 8 15,3 6 11-15,-15 9 17 0,-7 4 6 16,-24 2 9-16,-12 2 15 15,-20 2 12-15,-17-4-4 16,-18-7-15-16,-4-2-24 16,-1-9-28-1,9-5-5-15,17-7-59 0,7-4-49 16,10-6-150-16</inkml:trace>
  <inkml:trace contextRef="#ctx0" brushRef="#br0" timeOffset="69207.7174">14409 11824 662 0,'3'-7'314'0,"8"-9"-113"16,1-5-27-16,7-7-28 16,2 0-11-16,-2-5-9 15,-2 3-4-15,-4 11-5 16,-5 4-6-16,-5 10-50 15,-3 5-26-15,-5 14-36 16,-3 9-16-16,1 17 6 0,6 12 8 16,5 8 2-1,6-3 1-15,7-7 2 0,-3-10 2 16,-7-22-6-16,-2-2-20 16,-13-14-37-16,-3-4-28 15,-9-6-42-15,-1-2-5 16,3-3-15-16,3 1-8 15,5 4 5-15,2 3 14 0,-7 1 49 16,-2 4 46-16,-2 7 127 16,-2-1 50-16,8 3 43 15,5-8-12-15,14 0-57 16,13 4-21-16,17-4-28 16,11 7 4-16,10 1-26 15,-1-4-14-15,-6 2-31 16,-2-4-85-16</inkml:trace>
  <inkml:trace contextRef="#ctx0" brushRef="#br0" timeOffset="69661.4587">14735 11500 687 0,'-16'-23'345'0,"-17"-27"-90"0,-4 1-28 15,-19 13-54-15,-2 12-42 16,-17 27-79-16,-5 19-27 16,9 31-34-16,4 14-9 15,18 18-8-15,11 10 1 16,23 15-1-16,15 3-3 16,31-10 2-16,26-11 6 15,52-34 12-15,14-20 10 16,32-31 18-16,10-19 32 15,-21-34 52-15,-11-17 20 0,-51-26 78 0,-35-15-18 16,-54-7-15 0,-25 6-30-16,-61 15-85 15,-26 15-20 1,-13 25-56-16,-5 13-75 0</inkml:trace>
  <inkml:trace contextRef="#ctx0" brushRef="#br0" timeOffset="82592.2471">1971 12498 933 0,'-22'3'391'0,"-28"8"-226"16,-3 10-37-16,5 21-59 15,6 12-24-15,24 22-32 16,19 9-5-16,35 0 1 15,20-8-1-15,18-28 2 16,11-15-2-16,14-27 8 16,-5-15 13-16,-1-17 56 0,-15-18 27 15,-36-20 50-15,-17-2-1 16,-35-5-52-16,-18 1-29 16,-20 11-60-1,-7 10-18-15,-2 9-42 0,2 7-34 0,14 22-100 16,1-1-83-1</inkml:trace>
  <inkml:trace contextRef="#ctx0" brushRef="#br0" timeOffset="82715.7447">1788 12708 872 0,'3'6'405'16,"15"7"-138"-16,16-2-96 0,34 1-73 15,16-2-18-15,21-3-32 16,4 0-126-16</inkml:trace>
  <inkml:trace contextRef="#ctx0" brushRef="#br0" timeOffset="83056.6065">2667 12727 850 0,'-19'0'371'16,"-15"0"-191"-16,2 4-70 0,11 4-69 16,5 3-31-16,13 0-32 15,6-2-5-15,13 3 2 16,8-5 8 0,9 0 11-16,2-3 0 0,-8-3-1 15,-8 2 1 1,-19 0 6-16,-10 2 23 15,-16 5 45-15,-4 5 21 0,1 6 27 16,2 2-16-16,14 2-40 31,9 0-20-31,8-4-33 0,10-2-3 0,13-6-1 0,3-3 4 16,5-7-108-16,1-3-85 16</inkml:trace>
  <inkml:trace contextRef="#ctx0" brushRef="#br0" timeOffset="83193.3339">2610 12634 894 0,'-3'-5'406'16,"1"0"-220"-16,7 5-97 16,14 5-85-16,9 4-82 15</inkml:trace>
  <inkml:trace contextRef="#ctx0" brushRef="#br0" timeOffset="83376.6275">2786 12743 1185 0,'8'4'441'0,"12"7"-336"0,10-2-37 16,10 4-26-16,2 0-9 15,-7-3-18-15,-1-2-15 16,-12-8-138-16,-9-6-86 16,-4-6-206-16</inkml:trace>
  <inkml:trace contextRef="#ctx0" brushRef="#br0" timeOffset="83460.9812">3007 12744 83 0,'-8'1'157'0,"1"2"29"0,-3 8 84 16,2 8-38-16,2 13-81 15,-2 3-46-15,2 8-64 16,-3-3-12-16</inkml:trace>
  <inkml:trace contextRef="#ctx0" brushRef="#br0" timeOffset="84000.2191">3389 12965 821 0,'-5'-15'418'16,"-4"-10"-142"-16,-3-5-76 0,-2 1-30 15,-4 5-53-15,-3 5-26 16,-6 10-40-16,-3 6-19 16,1 13-31-16,3 8-6 15,10 9-5-15,9 4 4 16,11-1 8-16,5-3 2 16,14-4-1-16,4-7-1 15,8-9 3-15,2-6 0 16,-6-11 5-16,-3-2 1 15,-11-4 2-15,-3-3 1 0,-8 4-2 16,-5-1-1 0,-1 8-8-16,-5 6-4 15,2 8-4-15,3 10-1 0,2 7 4 16,5-2 1 0,8 2 2-16,6-4 1 0,4-6 3 15,1-2 1-15,-4-11 2 16,-2-6 1-16,-1-14 1 15,-1-2-3-15,-2-8-1 16,1-7 2-16,-3-5 2 16,3-6 3-16,-5 9 21 15,-2 9 14-15,-7 17 8 16,-3 11 1-16,-1 19-12 16,-3 15-9-16,3 22-3 15,1 10-4-15,7 9-8 0,4-2-5 16,1-6-9-16,7-6 3 15,-1-15-5-15,4-5-1 16,-1-18-57 0,-4-11-61-16,-1-15-204 0</inkml:trace>
  <inkml:trace contextRef="#ctx0" brushRef="#br0" timeOffset="84133.9769">3731 12988 1075 0,'3'0'418'0,"22"-3"-284"16,10 0-74-16,15-3-33 16,11-4-54-16</inkml:trace>
  <inkml:trace contextRef="#ctx0" brushRef="#br0" timeOffset="84435.9945">4332 12690 846 0,'-15'-5'400'0,"-19"-3"-169"0,0 6-82 16,-2 3-91-16,5 2-33 0,9 5-35 15,7 2-16-15,15 0-6 16,7 4-1-16,11-2 9 31,0-3 12-15,-10-5 8-16,1 1 4 0,24 9 4 15,-6-2-1-15,-15 2 39 16,-23-5 14-16,-12 6 30 16,-2 3 18-16,-1-3-9 15,8 1-6-15,12 1-14 0,6-3-10 16,15 1-24-16,7-5-5 16,11-3-13-16,4-3-9 15,6-4 0-15,-1 0-94 16</inkml:trace>
  <inkml:trace contextRef="#ctx0" brushRef="#br0" timeOffset="84845.4013">5461 12664 1046 0,'-1'-8'545'0,"-2"-9"-167"16,3 17-229-16,0 10-55 0,7 23-84 15,1 12-12-15,0 28 2 16,0 11 1-16,-7 5 2 16,3-6 3-1,3-22 1-15,6-12-1 16,15-20-19-16,7-9-46 0,7-16-173 15</inkml:trace>
  <inkml:trace contextRef="#ctx0" brushRef="#br0" timeOffset="85023.7188">5315 12952 979 0,'16'-3'419'15,"8"-5"-206"-15,21 2-102 0,12 2-19 16,13 2-27-16,10 7-28 16,2 3-3-16,-7 5-62 15</inkml:trace>
  <inkml:trace contextRef="#ctx0" brushRef="#br0" timeOffset="85200.8414">5882 12881 1050 0,'6'0'448'0,"1"0"-206"0,17 0-169 16,7 0-27-16,14-3-14 16,8 0-8-1,-3 2-36-15,-4 1-81 16</inkml:trace>
  <inkml:trace contextRef="#ctx0" brushRef="#br0" timeOffset="85364.6518">5909 13011 811 0,'0'5'407'16,"-5"-3"-143"-16,11 4-67 15,16-1-90-15,9-3-30 16,23 1-32-16,5-2-17 15,6 2-19 1,-6-3-103-16</inkml:trace>
  <inkml:trace contextRef="#ctx0" brushRef="#br0" timeOffset="85688.5155">6739 12861 1002 0,'-12'-16'463'16,"-15"-11"-205"-16,-4 5-50 15,-8 14-101-15,-1 9-37 16,-4 18-55-16,2 8-16 0,15 20-4 16,6 5-1-16,21 3 5 15,17 1 1-15,18-19 3 16,15-5 3-16,17-14 4 15,3-7 1-15,-2-17 7 16,-8-9 6-16,-15-8 16 16,-12-9 15-16,-21-9 29 15,-6-1 3-15,-19-10-12 16,-10 2-20-16,-8 11-46 16,-7 7-23-16,-3 17-108 15,3 4-47-15</inkml:trace>
  <inkml:trace contextRef="#ctx0" brushRef="#br0" timeOffset="85855.8278">6856 12861 1173 0,'-3'2'542'16,"-4"8"-210"-16,-7 10-72 0,-22 11-102 15,-7 6-30-15,-15 4-71 16,0 1-20-16,12-8-159 15,14 4 163-15</inkml:trace>
  <inkml:trace contextRef="#ctx0" brushRef="#br0" timeOffset="86100.8792">7316 13097 1067 0,'6'2'577'16,"9"7"-175"-16,-15 3-135 0,0 6-65 16,-9 3-86-16,-5 2-19 15,-7 1-97-15,-9-3 286 16</inkml:trace>
  <inkml:trace contextRef="#ctx0" brushRef="#br0" timeOffset="87255.0766">8016 12890 724 0,'12'-10'393'0,"14"-7"-70"0,2 8-124 16,-11 15-108-16,-3 12-19 15,-14 16-21-15,-6 6-11 16,-4 8-4-16,2-1-4 15,10-10-12-15,12-6-3 16,24-11-1-16,6-10-1 0,8-11 0 16,-6-11 1-16,-13-8 3 15,-5-7 4-15,-13-4 0 16,-7-4 0-16,-3 1-6 16,-5 0 5-1,-3 11 20-15,1 9 6 0,-10 21 3 16,4 11-5-16,-1 16-22 15,3 5-5-15,8 1-4 16,4-1-2-16,13-7-1 16,6-3-17-16,13-7-176 15</inkml:trace>
  <inkml:trace contextRef="#ctx0" brushRef="#br0" timeOffset="87646.7717">8918 12593 964 0,'-23'7'506'0,"-19"2"-113"0,-3 19-212 16,-4 12-46-16,9 26-52 15,13 16-19-15,27 9-32 16,16-4-7-16,25-15-10 16,6-16 0-16,13-19-114 15,3-8-99-15</inkml:trace>
  <inkml:trace contextRef="#ctx0" brushRef="#br0" timeOffset="87984.0809">9268 12828 962 0,'-6'-13'485'0,"-13"-7"-147"0,-9 3-56 16,-12 13-111-16,-7 6-46 15,3 20-76-15,2 9-24 16,18 19-24-16,11 8-3 16,23 0-1-16,13-3 3 15,20-20 1-15,11-8 2 16,7-18 3-16,-4-8 2 16,-16-13 12-16,-7-7 6 15,-23-13 5-15,-7-7-4 16,-8-11-7-16,-13-6-7 15,-1 7-48-15,-3 5-41 0,4 21-148 16,-2 9-209-16</inkml:trace>
  <inkml:trace contextRef="#ctx0" brushRef="#br0" timeOffset="88179.8912">9272 12901 1006 0,'-16'11'503'15,"-18"5"-153"-15,-11 12-171 0,-2 3-48 16,7 1-62-16,10-1-65 16,22-1-164-1</inkml:trace>
  <inkml:trace contextRef="#ctx0" brushRef="#br0" timeOffset="88476.7417">9505 12615 1188 0,'15'11'479'0,"24"27"-284"0,6 18-29 16,-3 30-32-1,-7 10 0-15,-28-3-32 0,-15-5-24 16,-22-20-25-1,-5-12-8-15,4-15-204 16</inkml:trace>
  <inkml:trace contextRef="#ctx0" brushRef="#br0" timeOffset="88857.971">10118 12947 839 0,'8'-3'493'16,"9"-1"-30"-16,19 1-281 15,10 2-57-15,11-2-64 16,6-1-20-16,-4 3-26 15,-4-1-6-15,-11 4-76 16,-13-2-48-16,-12 1-164 16</inkml:trace>
  <inkml:trace contextRef="#ctx0" brushRef="#br0" timeOffset="89085.8118">10132 13084 633 0,'3'1'406'0,"6"1"21"0,12-2-199 15,10 3-26-15,13-1-20 16,7-2-18-16,11 5-42 16,0-10-23-16,-1-4-49 15,-5 1-20-15,-17-2-51 16,-6 5-117-16</inkml:trace>
  <inkml:trace contextRef="#ctx0" brushRef="#br0" timeOffset="96493.9495">11001 12999 579 0,'1'1'298'16,"7"1"-22"-16,8 4-74 0,22 3-36 15,14-3 1-15,17 2-56 16,1-5-25-16,-9-4-45 15,-8-1-13-15,-21 0-28 16,-11-2-66-16</inkml:trace>
  <inkml:trace contextRef="#ctx0" brushRef="#br0" timeOffset="98621.5984">12170 12744 485 0,'1'-1'293'0,"-7"-2"-37"15,-4 2-51-15,-13-1-92 16,-6 2-20-16,-7 1-29 15,-2-1-11-15,1 6-21 16,3 0-14-16,6 3-16 16,1 3-2-16,6 2-4 15,2 1-1-15,8 1-5 16,3 2-1-16,3-1 3 0,5-2 2 16,-2-3 7-16,2-3 10 15,2-7 34 1,4 0 13-16,8-4 14 0,3-5-5 15,12-2-30-15,3 0-13 16,12 6-21-16,7 8-3 16,3 16-5-16,-2 9 0 15,-14 8 6-15,-11 1 1 0,-20-2 8 16,-7-3 2-16,-19-5 6 31,-11-1 3-31,-20-6 0 16,-7-5 2-16,-1-12-2 15,3-8 4-15,14-14-16 0,12-6-40 16,19-2-114-16,10 1-91 16</inkml:trace>
  <inkml:trace contextRef="#ctx0" brushRef="#br0" timeOffset="99025.0331">12606 12826 796 0,'1'-3'398'15,"1"-2"-124"-15,-2 17-151 16,-3 12-32-16,-10 23-2 16,-3 7 15-16,-15 6-32 15,-5-6-19-15,6-8-27 16,6-9-8-16,14-16-7 15,6-7-2-15,8-20 5 16,4-8 0-16,8-14 1 16,3-6 1-16,8-16-6 15,5-3 1-15,0-10-1 16,0-2-2-16,-6 18 10 16,-5 9 6-16,-6 25-6 15,-4 18 2-15,-4 25-13 16,2 11-6-16,2 19 1 15,5 2 2-15,-1-1-1 16,-1-4 2 0,-5-10-18-16,-3-4-41 0,-2-15-155 0,2-4-205 15</inkml:trace>
  <inkml:trace contextRef="#ctx0" brushRef="#br0" timeOffset="99177.9168">12488 13010 868 0,'8'4'372'0,"20"2"-174"15,11 4-62-15,13-3-37 16,1 0-26-16,-6 2-40 16,-7-3-71-16</inkml:trace>
  <inkml:trace contextRef="#ctx0" brushRef="#br0" timeOffset="99355.921">13120 12569 1036 0,'-7'0'487'0,"-1"3"-175"15,-10 10-193-15,-3 11-49 16,0 13-34-16,-2 3-9 15,2 10-59-15,4-1-94 16</inkml:trace>
  <inkml:trace contextRef="#ctx0" brushRef="#br0" timeOffset="100318.455">13732 12950 541 0,'-15'-7'333'16,"-14"-7"-17"-16,-12 5-140 15,-2 3-34-15,-2 9-60 16,6 1-30-16,15 11-47 15,11 4-12-15,22 3-12 0,17 3-1 16,21 5 7-16,7-1 4 16,-3 2 9-16,-8 1 5 15,-27-3 15-15,-14-1 29 16,-27-5 20-16,-10-4 3 16,-18-9-2-16,-5-8-26 15,10-11-100 1,6-10-90-16</inkml:trace>
  <inkml:trace contextRef="#ctx0" brushRef="#br0" timeOffset="100492.6759">13910 13011 850 0,'0'1'413'0,"0"4"-121"15,-1 4-117 1,-2 10-88-16,2 4-10 0,1 7-32 15,0 3-19-15,2 1-15 16,0-1-28-16,2-6-475 16</inkml:trace>
  <inkml:trace contextRef="#ctx0" brushRef="#br0" timeOffset="100647.3131">13964 12699 1295 0,'0'-2'481'0,"-1"-2"-403"32,1 6-44-32,0-2 4 0,0 0-130 15,11 26-270-15</inkml:trace>
  <inkml:trace contextRef="#ctx0" brushRef="#br0" timeOffset="100870.923">14114 13105 797 0,'4'15'360'0,"-1"12"-132"16,-2-4-36-16,-5-6-38 0,0-6-20 16,-1-9-34-16,5-3-17 15,1-14-26-15,6-8-9 16,11-6-40-16,2-2-9 0,13 6-8 16,0 6 8-16,4 10 19 0,-3 8 5 31,-8 11 21-31,-4 5 4 0,-11 12-2 0,-3-1 0 15,-4 4-12 1,-4 2-8-16,0-7-134 16</inkml:trace>
  <inkml:trace contextRef="#ctx0" brushRef="#br0" timeOffset="101306.2156">14984 12588 877 0,'-37'4'406'15,"-26"7"-187"-15,-11 24-87 16,8 13-37-16,23 33-43 16,11 12-10-16,35 10-2 15,14 1 7-15,31-16 4 16,18-10-1-16,22-21-18 16,-1-12-20-16,-11-24-265 0</inkml:trace>
  <inkml:trace contextRef="#ctx0" brushRef="#br0" timeOffset="102654.6698">15293 12786 892 0,'-19'0'369'0,"-23"2"-233"16,1 7-43-16,9 16-69 15,8 12-15-15,7 15-14 16,5 7-6-16,12 1 3 0,8-6 0 16,25-9 3-16,12-12 19 15,17-17 44-15,11-9 24 16,0-16 61-16,-5-9 27 15,-27-16 13-15,-12-3 0 16,-35-17-42-16,-17-8-39 0,-25-3-57 16,-13 2-23-16,-4 20-23 15,5 16-32-15,12 24-160 16,9 8-151-16</inkml:trace>
  <inkml:trace contextRef="#ctx0" brushRef="#br0" timeOffset="102843.7374">15476 12860 865 0,'-2'-2'401'0,"-13"2"-175"0,-11 9-69 16,-20 18-93-16,-8 5-6 15,-3 12-14-15,5 1-15 16,12-6 8-16,12 0-77 15,15-12-295-15</inkml:trace>
  <inkml:trace contextRef="#ctx0" brushRef="#br0" timeOffset="103263.7121">15896 12798 896 0,'0'0'457'0,"-1"0"-73"15,1 27-290-15,0 9-51 16,3 26-10-16,4 0 1 15,1-3-7-15,2-4-1 16,-3-16-5-16,-2-2 36 16,1-14-178-16,-1-8-126 15</inkml:trace>
  <inkml:trace contextRef="#ctx0" brushRef="#br0" timeOffset="103414.9051">15714 13044 1008 0,'3'-4'482'0,"10"2"-167"16,9-1-75-16,21 3-93 16,12 3-29-16,11-1-55 0,1 0-25 15,-12 1 14-15,-11-1-87 16</inkml:trace>
  <inkml:trace contextRef="#ctx0" brushRef="#br0" timeOffset="103939.6741">16587 12946 902 0,'-1'-9'422'16,"-5"-8"-167"-16,-9-4-50 0,-8 1-85 15,-6 4-23-15,-14 7-50 16,3 9-20-16,-6 19-24 15,4 6-6 1,16 19-5-16,4 2 0 0,18-3 0 16,9 2 0-16,18-13-1 15,9-5-1-15,11-10 1 16,3-7 1-16,-7-10 6 16,-4-3 2-16,-14-9 9 15,-9-4 3-15,-9-1 3 16,-6 1 1-16,-7 2-5 15,-6 5-5-15,-3 6-5 16,0 3 0-16,5 18 1 16,5 6 3-16,9 14 2 15,9 11 0-15,9 7 0 16,7 4 0-16,-6-3-1 16,0-7-1-16,-4-18 22 0,-2-10-64 15,-1-23-275-15</inkml:trace>
  <inkml:trace contextRef="#ctx0" brushRef="#br0" timeOffset="104339.694">16779 12619 901 0,'19'13'462'16,"13"8"-99"-16,22 32-189 0,10 26-14 16,-15 15-34-16,-12 4-18 15,-27-10-36-15,-18-20-5 16,-17-3-23-16,-9-5-8 16,-6-7-14-16,1-7-3 15,8-14-8 1,8-5-3-16,11-16-73 0,9 0-70 15</inkml:trace>
  <inkml:trace contextRef="#ctx0" brushRef="#br0" timeOffset="108958.5722">17495 12896 679 0,'0'1'346'15,"2"-1"-70"-15,18 0-123 0,4 0-33 16,22-1-33-16,11 1-29 16,4 0-40-16,3-1-42 15,-14 0-172-15,-12 1-163 16</inkml:trace>
  <inkml:trace contextRef="#ctx0" brushRef="#br0" timeOffset="109135.9187">17479 13059 894 0,'9'4'417'0,"7"0"-154"15,19-1-126-15,13 1-8 16,18-2-51-16,10 2-28 16,-3-4-73-16,-6 0-100 15</inkml:trace>
  <inkml:trace contextRef="#ctx0" brushRef="#br0" timeOffset="109576.6976">18208 12916 937 0,'13'2'410'16,"27"3"-209"-16,13 0-9 0,14-1-54 16,-3-1-42-16,-12-2-58 15,-5 0-4-15,-11-1-279 16</inkml:trace>
  <inkml:trace contextRef="#ctx0" brushRef="#br0" timeOffset="110392.4884">19271 12624 267 0,'-5'0'142'0,"-9"3"-35"0,-7-3-27 16,-4 2-29-16,-4 0-8 16,-7-4 0-16,0-1 14 15,2 3 16-15,3-3 4 16,11 6 4-16,7 5-11 16,1 3-11-16,3 5 3 15,-2 3 4-15,4 4-1 16,3 4-6-16,-5-3-9 0,3 0-19 15,1-4-8 1,5-8-6-16,9-4 3 16,8-14 5-16,6-5 1 15,12 0 3-15,12 1 0 0,4 10 9 16,5 8 1-16,-7 12-5 16,-11 7-6-16,-16 9-2 15,-17 3 5-15,-26 0 11 0,-10 4 2 16,-20-12-9-16,1-6-7 15,-3-12-6 1,6-11-11-16,14-4-70 0,2-6-44 16,17-10-138-1,1 1-75-15</inkml:trace>
  <inkml:trace contextRef="#ctx0" brushRef="#br0" timeOffset="110937.0876">19570 12639 711 0,'0'-6'394'0,"3"-4"-64"15,-3 3-73-15,-2 13-119 16,-3 6-45-16,-5 16-67 16,1 7-6-16,1 16 2 15,4 6-3-15,-2 6-9 16,1 2-1-16,-4-13 1 15,0-13-1-15,3-15 2 16,2-8 0-16,1-13-13 16,2-3-14-16,0-11-12 15,1-10-6-15,3-12 6 16,4-14 12-16,3-17 9 16,3-7 2-16,8-2 1 15,4 9-1-15,3 18 15 16,-3 13 15-16,-4 19 9 0,-6 10 0 15,-2 14-12 1,-1 12-10-16,6 18 0 0,0 8 0 16,5 12-1-16,4 3-2 15,-2-2-3-15,3-3-1 16,-4-17-9-16,-6-8-12 0,-3-15-62 16,-7-4-49-1,-8-14-214-15</inkml:trace>
  <inkml:trace contextRef="#ctx0" brushRef="#br0" timeOffset="111104.7889">19510 12919 760 0,'7'-2'415'16,"11"-3"-72"-16,18 4-183 15,15 1-32-15,10 1-61 16,3 3-24-16,-15-3-13 15,-3-1-51-15,-15-7-281 0</inkml:trace>
  <inkml:trace contextRef="#ctx0" brushRef="#br0" timeOffset="111282.2736">20164 12269 1018 0,'0'-2'467'0,"-3"-5"-215"15,0 7-92-15,-3 12-89 16,-2 10-37-16,-1 28-32 16,-8 4 8-16,-10 11-2 15,-1 1-50-15,1-6-80 16</inkml:trace>
  <inkml:trace contextRef="#ctx0" brushRef="#br0" timeOffset="111874.9863">20549 12698 1522 0,'-9'-11'62'0,"-5"3"-3"15,-9-7 51-15,-6 8-47 16,-3 4-19-16,-2 5-28 0,4 4-14 16,12 11-23-1,15 5-4-15,20 6 0 0,13 6 8 16,15 3 18-16,2 2 5 16,-7 1 3-1,-8-9 0-15,-20-5 0 16,-12-4 8-16,-17-9 9 0,-12-2 4 15,-6-8 1 1,-1-6-4-16,10-9-93 16,7-2-72-16</inkml:trace>
  <inkml:trace contextRef="#ctx0" brushRef="#br0" timeOffset="112046.2086">20720 12762 843 0,'4'-1'396'16,"8"2"-174"-16,-5 2-49 0,-5 6-59 16,2 6-27-1,-4 8-29-15,2 8-13 16,1 7-26-16,2 1-22 0,-1-7-200 16</inkml:trace>
  <inkml:trace contextRef="#ctx0" brushRef="#br0" timeOffset="112204.784">20739 12502 1124 0,'6'-6'443'0,"2"-3"-319"16,-2 4-75-16,1 11-55 15,-1 3-72-15,3 11-167 0,0 0-125 16</inkml:trace>
  <inkml:trace contextRef="#ctx0" brushRef="#br0" timeOffset="112439.687">20881 12649 386 0,'10'12'272'0,"11"14"17"0,-1 7-59 15,-6 8-98 1,-5 4-40-16,-8 8-55 0,-2 0-7 16,-5-10-5-16,4-7-3 0,-6-19 4 15,7-8 19-15,1-17 8 16,2-10 0-16,17-16-7 15,-4-9-19-15,17-3-5 16,3 5 8-16,6 10 38 16,2 9 10-16,-7 16 13 15,-6 6 1-15,-14 18-24 16,-4 11-6-16,-12 16-17 16,-6 6-10-16,-3-4 6 15,1-8-106-15</inkml:trace>
  <inkml:trace contextRef="#ctx0" brushRef="#br0" timeOffset="112899.2173">21840 12525 582 0,'-12'-6'335'0,"-23"-1"-42"15,-9 7-64-15,-18 15-104 16,0 10-28-16,3 19-53 15,9 10-27-15,25 16-11 0,16 3-1 16,26 2 3 0,14-3 4-16,24-17-22 15,8-9-53-15,9-19-121 16,0-6-218-16</inkml:trace>
  <inkml:trace contextRef="#ctx0" brushRef="#br0" timeOffset="113300.907">22010 12804 736 0,'-7'-14'364'16,"-7"-13"-107"-16,-3 7-58 16,-4 10-66-16,-6 5-36 15,-3 10-62-15,2 6-22 16,0 13-20-16,10 9-3 15,8 14 3-15,5-1 3 16,18 6 3-16,8-5 1 16,11-11 4-16,5-2 3 15,-3-18 7-15,-2-3-14 0,-9-12-10 16,-2-7-2-16,-10-9-2 16,-7-4 16-16,-7-10 13 15,-3-3 0-15,-6 2 0 16,-1 5 3-16,2 14-2 15,0 12-2-15,9 22 8 16,-4 7-4-16,4 14-3 16,3 4 2-16,3 7-13 15,3-1-2-15,2 0 0 16,-1-2 1-16,0-12-13 16,-1-6-46-16,2-19-201 15</inkml:trace>
  <inkml:trace contextRef="#ctx0" brushRef="#br0" timeOffset="113545.7687">22217 12550 1014 0,'15'-1'454'0,"21"6"-217"15,2 7-77-15,-3 24-87 16,0 10-11-16,-19 15-14 16,-4 7-2-16,-13 8-6 15,-12-1-9-15,-8-14-12 16,-7-6-4-16,3-27-67 16,5-9-75-16</inkml:trace>
  <inkml:trace contextRef="#ctx0" brushRef="#br0" timeOffset="118412.3619">22816 12669 472 0,'-8'3'270'16,"-2"3"-36"-16,9-4-60 15,10 0-7-15,23-2-19 16,16 0-25-16,28-2-42 15,17 1-13-15,19 1-16 16,-5 3-7-16,-12-2-12 16,-14 2-10-16,-27-2-17 15,-11-1-9-15,-20 0-73 16,-11-1-49-16,-9 0-190 16</inkml:trace>
  <inkml:trace contextRef="#ctx0" brushRef="#br0" timeOffset="118690.3521">22850 12842 553 0,'-8'-1'283'0,"0"-1"-65"15,8 2-29-15,14 2-33 16,17 1-21-16,32-3-37 16,19 0-8-16,31 0-10 15,5 0 1-15,-2 2-15 16,-10-2-16-16,-26 0-22 0,-12-2-15 16,-35-1-81-1,-15-2-85-15</inkml:trace>
  <inkml:trace contextRef="#ctx0" brushRef="#br0" timeOffset="119169.5757">23029 12212 627 0,'-1'-1'378'16,"-7"-2"-55"-16,-3 5-130 31,-7 12-115-31,-11 3-28 0,6 17-14 0,1 1-5 15,8 5-17-15,11-4-4 0,-1-13-2 16,2-8-3-16,7-11 2 16,4-10 3-16,7-13 3 15,1-9 3-15,5-16 3 16,0-4 3-16,-1-2 3 16,-2 4 10-16,-6 10 22 31,-3 11 6-31,-4 14 7 15,-2 5-16-15,0 14-34 0,2 5-13 0,3 16-11 16,6 9 3-16,5 6 2 16,2 5 1-16,3-2-2 31,1-1-40-31,-9-10-148 16,-7-13-133-16</inkml:trace>
  <inkml:trace contextRef="#ctx0" brushRef="#br0" timeOffset="119321.7281">22972 12318 927 0,'12'3'412'16,"17"2"-193"-16,8 2-94 16,8 1-74-16,1 1-18 0,-4-5-64 15,-4 1-122-15</inkml:trace>
  <inkml:trace contextRef="#ctx0" brushRef="#br0" timeOffset="119451.8802">23345 12489 1075 0,'-1'-2'500'0,"1"-3"-219"15,0 2-120-15,-2 1-118 16,1 1-83-16</inkml:trace>
  <inkml:trace contextRef="#ctx0" brushRef="#br0" timeOffset="119853.4407">23700 12177 897 0,'-5'-6'397'16,"-11"-1"-200"-16,-6 0-80 16,-16 1-79-16,-8 5-17 0,-7 1-13 15,5 4-5 1,12 0-4-16,12 3-5 0,14-1-21 16,12 0-1-16,19 1 3 15,8-2 8-15,15 2 23 16,-6 2 6-16,-7 2 7 15,-7-1 1-15,-15 2 8 16,-11 2 9-16,-18 2 3 16,-10 1-3-16,-7 3-9 15,5-1-11-15,11-3-9 16,9-1-4-16,13-4 3 16,5-4 1-16,10 2 6 0,6 2 5 15,4 2 3-15,0 3 1 16,-1-4-6-1,1-1-1-15,3 0-8 0,-2-4-30 16</inkml:trace>
  <inkml:trace contextRef="#ctx0" brushRef="#br0" timeOffset="119979.0294">23804 12524 1291 0,'0'-3'536'15,"4"2"-327"-15,0-1-92 16</inkml:trace>
  <inkml:trace contextRef="#ctx0" brushRef="#br0" timeOffset="128343.9566">1657 14035 706 0,'20'6'268'0,"30"1"-199"15,13 0-22-15,15 2-14 16,-2-7-7-16,-2 5-68 15,-13 1-139-15</inkml:trace>
  <inkml:trace contextRef="#ctx0" brushRef="#br0" timeOffset="128502.6507">1625 14163 693 0,'5'1'320'16,"15"0"-83"-16,16 0-68 15,28-1-35-15,15 4-15 16,8-1-60-16,-4 8-20 16,-12 0-154-16</inkml:trace>
  <inkml:trace contextRef="#ctx0" brushRef="#br0" timeOffset="128828.9729">2553 14101 751 0,'-3'0'455'31,"-7"-3"-19"-31,12 3-282 0,16 4-46 0,21-2-53 16,17 2-5 0,20 0-7-1,2-4 0-15,-9 1-5 0,-10 2-110 0</inkml:trace>
  <inkml:trace contextRef="#ctx0" brushRef="#br0" timeOffset="129201.7967">3477 14011 675 0,'-10'-11'381'0,"-18"-9"-68"16,2 8-102-16,-13 12-121 16,-2 6-33-16,3 18-41 15,4 3-10-15,13 11-7 16,11 8-3-16,16-1 1 15,16 5 2-15,19-10 2 16,7-9 4-16,11-12 7 16,-3-11 2-16,-7-17 19 15,-7-10 19-15,-16-16 64 16,-12-6 18-16,-19-8 9 16,-12 1-17-16,-14 4-71 15,0 2-25-15,2 17-71 0,4 5-69 16</inkml:trace>
  <inkml:trace contextRef="#ctx0" brushRef="#br0" timeOffset="129349.1608">3822 14267 932 0,'-2'-4'581'16,"-1"0"-5"-16,0-1-391 15,2 4-70-15,0 0-194 16</inkml:trace>
  <inkml:trace contextRef="#ctx0" brushRef="#br0" timeOffset="129860.2761">4093 13984 852 0,'-2'-23'457'16,"-4"-17"-135"-16,2 17-101 0,3 11-41 16,0 18-99-16,-1 9-39 15,4 22-42-15,4 4-8 16,3 15 8-16,7-2 0 15,-6-4 3 1,-1-2 1-16,-6-12 0 0,-4-3 1 16,-6-11 2-16,-7-1 2 15,-6-10 4 1,-1-3 1-16,6-4-2 16,2-2-2-16,14-2-9 15,7-1-1-15,27-1-2 0,10 2 0 16,18-1 3-1,2-1-1-15,-12 4-109 16,-5-2-166-16</inkml:trace>
  <inkml:trace contextRef="#ctx0" brushRef="#br0" timeOffset="130224.7679">4918 14124 863 0,'5'0'391'0,"2"-1"-152"16,10-1-94-16,34 6-73 16,12-3 3-16,38 3-20 15,8 0-15-15,-10 0-16 16,-10-1-8-16,-27 1-14 15,-14-3-40-15,-22 0-113 0,-9 6-118 16</inkml:trace>
  <inkml:trace contextRef="#ctx0" brushRef="#br0" timeOffset="130459.2882">5029 14238 768 0,'8'0'343'16,"18"-2"-136"-16,14 2-38 0,29 0-23 15,9 0-9-15,6 1-43 16,-6 1-17-16,-11-2-34 16,-10 0-16-16,-15-1-23 15,-5-3-44-15,-16 0-141 16,-9-1-142-16</inkml:trace>
  <inkml:trace contextRef="#ctx0" brushRef="#br0" timeOffset="130659.3994">5443 14041 540 0,'3'-4'343'15,"14"4"50"1,7 1-168-16,15 11-73 0,7 5-11 15,5 5-34-15,-2 1-21 16,-14 0-26 0,-10 0-11-16,-19 0-26 0,-9 5-7 15,-22-4-24-15,-7-3-81 16,-13-4-385-16</inkml:trace>
  <inkml:trace contextRef="#ctx0" brushRef="#br0" timeOffset="130960.5986">5029 14021 891 0,'-16'1'406'16,"-15"3"-186"0,-8 8-97-16,6 12-28 15,2 2-37-15,12 5-12 16,26 1 2-16,6 1 10 16,22-1 3-16,2-4-5 15,2-8-18 1,6-6-11-16,-1-11-116 0</inkml:trace>
  <inkml:trace contextRef="#ctx0" brushRef="#br0" timeOffset="132634.3474">6875 13987 575 0,'13'-6'323'0,"4"-6"-27"16,-3 3-34-16,-15 1-69 15,-9 1-37-15,-6 4-77 16,-9-2-40-16,-21 3-27 15,-10 1-3-15,-7 1-4 0,-3 1-4 16,14 6-14-16,7 5-13 16,18 2-12-16,6 5 1 15,11 3 9-15,2-5 8 16,-3 0 14-16,9 3 2 16,-3-8 4-1,5 3 4-15,6-2 1 16,-5-7 2-16,7 0 2 0,-2-3-1 15,-1-1 2-15,4 4-1 16,2-5 0-16,6 3-1 0,14-4 2 16,6 0 0-16,13 2-2 15,8 5-2-15,5 11-1 16,-2 4-2 0,-13 8 4-16,-15 1 2 15,-33 2 9-15,-8 4 5 0,-33-1 6 16,-16-1 2-16,-12-4-4 15,-7-9-3-15,7-15-7 16,11-9-8-16,25-16-68 16,12-6-56-16,21-8-187 15</inkml:trace>
  <inkml:trace contextRef="#ctx0" brushRef="#br0" timeOffset="133022.218">7198 14125 774 0,'0'-5'467'0,"-1"0"-85"15,-8 6-179-15,-4 6-65 0,-6 16-87 16,-3 9-15 0,-7 13-11-16,4 2-4 15,-1 6-10-15,5-5-3 16,6-14 2-16,4-9 0 15,6-16 4-15,2-9-1 0,8-15-5 16,2-9-2 0,6-14-5-16,3-8 3 15,2-8 6-15,1-1-1 16,1 3-3-16,2 6-3 16,0 14-2-16,0 6 6 0,-2 18 4 15,-4 8 1-15,1 13-4 16,3 8-1-16,6 15-3 15,0 8 3-15,-1 9 5 16,-3 7-3-16,-6 1 2 16,2-7-3-16,-6-7 5 0,3-14-71 15,-5-15-215-15</inkml:trace>
  <inkml:trace contextRef="#ctx0" brushRef="#br0" timeOffset="133200.8248">7069 14276 1034 0,'9'-1'465'15,"7"0"-190"1,27 1-169-16,15 3-32 16,8 2-33-16,-6 0-16 15,-8 1-74-15,-8 1-144 16</inkml:trace>
  <inkml:trace contextRef="#ctx0" brushRef="#br0" timeOffset="133528.2074">7682 13716 1216 0,'0'-8'556'15,"-6"-7"-290"-15,-2 12-74 16,-8 24-114-16,-4 16-45 16,2 24-25-16,2 9 0 15,8 3-9-15,4-7-68 16</inkml:trace>
  <inkml:trace contextRef="#ctx0" brushRef="#br0" timeOffset="134081.1096">8023 14104 815 0,'-22'-1'332'15,"-22"-2"-208"-15,9 6-35 0,15 2-54 16,7 6-15-1,23 8-10-15,8 1-4 16,24 6 17-16,9-1 3 0,6 0 6 16,-3 0 3-16,-18-3 13 0,-10 1 6 15,-28-3 40-15,-18 1 10 16,-24 1-11 0,-10 0-9-16,-1-2-49 0,9-2-18 15,17-9-74 1,12-5-50-16</inkml:trace>
  <inkml:trace contextRef="#ctx0" brushRef="#br0" timeOffset="134247.3509">8292 14183 1057 0,'2'-2'528'0,"3"-2"-178"15,-4 7-218-15,-1-3-51 16,0 1-57-16,3 28-4 0,7 35-4 15,-8-24-2-15,-2-2-70 16,-1-6-104 0</inkml:trace>
  <inkml:trace contextRef="#ctx0" brushRef="#br0" timeOffset="134394.5669">8285 13907 1115 0,'-5'-6'480'16,"-5"-3"-224"-16,3 9-217 16,-1 2-33-16,2 8-64 15,6 1-95-15</inkml:trace>
  <inkml:trace contextRef="#ctx0" brushRef="#br0" timeOffset="134657.3037">8414 14115 698 0,'9'12'382'0,"11"19"-84"16,-2 4-73-16,-7 4-107 16,-3 0-31-16,-7-3-38 15,-2-5-3-15,-2-9 3 0,0-7-2 16,3-13 24 0,1-6 1-16,7-17-12 0,5-5-5 15,4-6-39 1,5-1-10-16,3 9-6 0,1 0 0 15,3 11 0-15,-2 6 1 16,0 12 5-16,-4 7 1 16,-7 11 2-16,-2 0-1 15,-6 6-2-15,-1 1-1 16,0-3-113-16,-3-2-107 0</inkml:trace>
  <inkml:trace contextRef="#ctx0" brushRef="#br0" timeOffset="135159.8339">9320 13803 786 0,'-25'11'377'16,"-19"7"-146"-16,-7 33-96 0,-5 11-34 15,15 22-35-15,8 4-14 16,24-2-17 0,14 2-11-16,22-13-2 15,9-8-3-15,11-19-40 16,4-9-71-16</inkml:trace>
  <inkml:trace contextRef="#ctx0" brushRef="#br0" timeOffset="135719.4496">9686 14237 541 0,'-7'-7'321'0,"-11"-8"-7"15,-6-2-70-15,-15 5-63 0,-3 2-25 16,-2 10-63 0,-3 2-34-16,10 10-43 15,6 5-16-15,9 6-7 0,12 6-1 16,15 5 0-16,10 0 1 16,16-2 2-1,6-2 2-15,4-12 2 16,2-3 1-16,-2-9 2 15,-8-9 1-15,-9-4 5 16,-8-6 2-16,-14-5 2 16,-4 2-2-16,-6 3 1 15,-5 5 2-15,1 9 0 16,0 10 3-16,3 16-4 0,2 9-3 16,7 10-3-16,2 5-1 15,7-3-2-15,1 3 1 16,-3-8 5-16,-3-3-69 15,0-11-224-15</inkml:trace>
  <inkml:trace contextRef="#ctx0" brushRef="#br0" timeOffset="135923.758">9790 13928 1327 0,'9'14'482'0,"7"25"-385"16,6 9-21-16,2 19-13 16,0 5-12-16,-7 0-23 0,-12 4-4 15,-12-4-6-15,-13-6-2 16,0-15-170-16,1-15-120 16</inkml:trace>
  <inkml:trace contextRef="#ctx0" brushRef="#br0" timeOffset="136180.1563">10240 14155 1271 0,'15'1'532'0,"25"3"-307"16,11 6-80-16,9-2-68 15,-1-1-28-15,-7-4-31 16,-6-1-5-16,-14 0-104 16,-4 2-71-16,-15 7-273 15</inkml:trace>
  <inkml:trace contextRef="#ctx0" brushRef="#br0" timeOffset="136381.1193">10280 14308 1100 0,'7'3'461'0,"13"0"-242"15,8 3-31-15,12 1-45 16,3 1-23-16,-1 0-58 15,2-1-21-15,-6-1-6 16,0-5-89-16</inkml:trace>
  <inkml:trace contextRef="#ctx0" brushRef="#br0" timeOffset="136954.2456">11213 14078 897 0,'-16'-3'378'16,"-22"5"-228"-16,-4 2-35 16,1 17-62-16,3 4-20 15,13 11-18-15,12 7-3 0,23 0 1 16,16 7 2-16,25-4 5 15,8-6 4-15,-1-12 5 16,1-14 18-16,-12-21 46 16,-8-11 15-16,-15-18 17 15,-16-6-12-15,-31-7-41 16,-8-1-16-16,-14 4-28 16,-3 5-8-16,16 15-11 15,0 8-28-15,15 11-194 16,10 7-196-16</inkml:trace>
  <inkml:trace contextRef="#ctx0" brushRef="#br0" timeOffset="137161.4721">11567 14447 1334 0,'-2'-2'613'16,"-1"-2"-278"-16,1-1-191 15,1 4-62 1,0 0-76-16,1 0-82 0</inkml:trace>
  <inkml:trace contextRef="#ctx0" brushRef="#br0" timeOffset="137628.5558">11830 14267 839 0,'8'-14'457'0,"2"-21"-92"0,-2-3-51 15,-8 3-89-15,-2-2-48 16,1 17-74-16,0 4-30 16,0 10-47-16,0 7-15 15,-1 10-13-15,2 11-5 16,4 12 3-16,2 9 2 0,4 8 1 0,1 0 1 15,3 7 2 1,-2-7 1-16,-3-13-1 16,-5-8 1-16,-8-18-2 0,-6-5-1 15,-10-9-5-15,-3-3 0 32,-1-7-2-32,4 1 0 0,11 1-8 15,7 0-6-15,16 9 0 16,6-1 3-16,15 7 9 15,3 4 6-15,0 2 3 16,0 1 1-16,-8-5-3 16,-2 1-111-16</inkml:trace>
  <inkml:trace contextRef="#ctx0" brushRef="#br0" timeOffset="138291.6291">13102 14172 771 0,'4'-12'378'0,"13"-13"-121"0,8 3-33 15,7 5-56-15,7 4-22 16,10 11-52-16,-4 7-21 16,-9 14-39-16,-8 7-8 15,-38 5-2-15,-23 2-1 16,-24 4-3-16,-11 2-2 15,5 3-9-15,13-6-3 0,27-8-12 16,18-1-5 0,33-12-1-16,13-4 0 0,19 1 11 15,4-5 1-15,-1 1-28 16,-2-1-65-16,-7-7-196 16</inkml:trace>
  <inkml:trace contextRef="#ctx0" brushRef="#br0" timeOffset="138567.9589">13545 14002 1104 0,'-30'-25'500'0,"-43"-23"-247"15,-10 11-65-15,-2 28-108 16,0 12-33-16,4 27-39 16,5 19-6-16,8 18-2 15,12 9-8-15,27 19 3 16,19 6 0-16,37 2-6 15,24-5 5-15,44-22 1 0,16-21 4 16,24-32 12 0,5-21 7-16,-19-33 44 15,-16-19 34-15,-46-41 58 0,-27-19 13 16,-48-25-31-16,-24-3-38 16,-40 15-73-16,-30 17-17 15,-20 39 18-15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33:05.473"/>
    </inkml:context>
    <inkml:brush xml:id="br0">
      <inkml:brushProperty name="width" value="0.05292" units="cm"/>
      <inkml:brushProperty name="height" value="0.05292" units="cm"/>
      <inkml:brushProperty name="color" value="#FF0000"/>
    </inkml:brush>
  </inkml:definitions>
  <inkml:trace contextRef="#ctx0" brushRef="#br0">2002 15047 598 0,'2'-4'400'0,"-2"-11"-28"0,-8 18-175 15,-5 6-48-15,-17 21-103 16,0 18-30-16,-7 21-3 16,-3 8-2-16,10 0 0 15,4-9-2-15,16-25-10 16,9-14-3-16,8-27 12 16,6-11 9-16,8-26 10 15,3-16 3-15,0-19-7 16,-2-8-3-1,-8 6-2-15,-4 7-4 0,-6 22 29 16,-1 15 12-16,-2 14-10 16,1 16-2-1,7 16-40-15,4 10-12 0,16 20 2 16,6 10 3-16,12 10 4 16,3-4 2-16,4-5 0 15,-2-12 1-15,-14-17 1 16,-7-7-3-16,-24-18 17 15,-11-2 6-15,-27-1 4 16,-14-5 2-16,-22 3-9 16,-9-1-5-16,0 1-5 15,7 0-4-15,18 4-15 16,16-2-47-16,23 3-148 16,12 0-107-16</inkml:trace>
  <inkml:trace contextRef="#ctx0" brushRef="#br0" timeOffset="180.9318">2343 15209 1160 0,'-2'-5'564'0,"-5"-5"-214"16,2 13-204-16,4 10-52 0,6 18-71 15,2 8-18-15,6 12 1 16,2-2-1-16,4-2-84 15,-1-11-143-15</inkml:trace>
  <inkml:trace contextRef="#ctx0" brushRef="#br0" timeOffset="609.7853">2750 15228 903 0,'3'8'415'0,"-3"10"-152"16,-4 6-37-16,-12 6-53 16,-9 3-28-16,-6 0-68 15,-1-5-25-15,7-12-27 16,2-6-17-16,5-23-42 16,3-9-18-16,6-16-22 0,2-3 2 15,9 4 12 1,8 6 20-16,6 16 36 15,5 8 12-15,7 19 36 16,4 10 3-16,1 19-11 0,-2 1-2 16,-3 8-11-16,-2-6-4 15,-2-17-9-15,4-8-1 0,1-19 3 16,1-10 2-16,1-13 5 16,-2-7 1-16,-5-12-1 15,-4-1 1-15,-9 2-4 16,2 6 15-16,-10 15 17 15,4 10-1-15,0 20 10 16,-1 8-12 0,7 19-15-16,-6 3-1 0,3 5-9 15,0-5-4-15,5-10-94 16,11-7-83-16</inkml:trace>
  <inkml:trace contextRef="#ctx0" brushRef="#br0" timeOffset="1142.1901">3294 15311 630 0,'15'8'297'0,"21"5"-96"16,4 3-7-16,5-2-17 16,-3-7-24-16,-5-6-60 0,-1-3-21 15,-16-13-25-15,-2-6 0 16,-12-3 3-16,-9-5-4 15,-16 2-12-15,-12 4-14 16,-15 11-20-16,-5 11-11 16,3 19-19-16,4 13 4 15,16 24 9-15,8 7 9 16,20 11 14-16,9 1 1 16,15-6-3-16,4-2-1 15,4-15 4-15,2-5 2 0,-1-14-215 16</inkml:trace>
  <inkml:trace contextRef="#ctx0" brushRef="#br0" timeOffset="1666.6541">3725 15239 1095 0,'-4'-4'460'0,"-6"2"-299"16,2 5-53-16,3 17-69 0,1 6-32 16,10 10-7-1,4 5 3-15,9-7-3 0,6-4-1 16,5-14 2 0,3-7 3-16,1-13 13 15,-5-7 7-15,-9-7 9 0,-5-4 9 16,-11-3 34-16,-5-2 9 15,-6 8 13-15,-4 1-7 16,1 14-48-16,3 6-17 16,5 10-28-16,2 3-8 15,11 2 6-15,8 1-1 0,3-2 5 32,2-2 3-32,-1 0 2 0,-6-7 6 15,2-7 10-15,-3 0 4 16,-3-12 4-16,0 1 0 15,-6-10-5-15,0-5-23 0,-3-4-100 16,-5-4-64 0,-2 3-118-16,-5-1-4 0,-6 2 95 15,-1 3 74 1,-2 0 184-16,3 5 57 16,4 3 55-16,2-1 0 0,2 6-61 15,3-1-36-15,1 4-67 16,5 8-31-16,5 11-224 15</inkml:trace>
  <inkml:trace contextRef="#ctx0" brushRef="#br0" timeOffset="1876.1402">4122 15189 911 0,'1'4'433'0,"2"2"-131"0,3 7-91 15,6 7-62-15,5 7-37 16,4 10-69-16,1 1-15 0,-2-1-15 15,-1-7-2-15,-3-14 0 16,1-6 10-16,2-19 33 16,-1-9 8-1,1-13 5-15,-3-4-11 16,-5-4-39-16,-1 3-79 0,-1 9-522 16</inkml:trace>
  <inkml:trace contextRef="#ctx0" brushRef="#br0" timeOffset="2320.3131">4573 15168 883 0,'-3'-1'387'0,"3"1"-204"0,6 1-70 16,-6-1-61-16,30 3-8 15,50 1-6-15,-31-6-9 16,-10-4-11-16,-3-1 0 16,-20 4 7-16,-10-2-5 15,-21 5-8-15,-11 6-5 16,-13 7-12-16,-3 4-2 16,4 13-5-16,3 0 1 15,19 8 3-15,9 2 3 16,22-2 8-16,14-2 2 0,20-13 3 15,11-7-9-15,7-11-163 16,2-7-186-16</inkml:trace>
  <inkml:trace contextRef="#ctx0" brushRef="#br0" timeOffset="2694.1097">5207 15270 616 0,'3'-5'446'16,"6"-5"-37"-16,-16 18-136 15,-9 8-58-15,-15 14-109 16,-6 8-14-16,-3 1-40 15,4-2-15-15,12-10-17 16,6-16-4-16,8-12-33 16,-1-13-22-16,8-16-22 0,1-3-9 15,3-5 20-15,7 2 15 16,4 11 5 0,5 7 1-16,5 18 14 15,2 6 12-15,1 21 23 16,1 5 7-16,3 8-4 0,2-1-7 15,6-9-7-15,0-8-1 16,-1-17 3-16,0-9 4 0,-7-16 6 16,1-7 1-16,-6-10-3 15,-4-2-5-15,0 8 14 16,-7 6 5 0,5 18 13-16,-1 7 8 0,-1 13-7 15,-2 6 1-15,-11 9-3 16,-6 2-1-1,-14 1-6-15,-1 1-6 16,-3-11-19-16,6-3-74 16</inkml:trace>
  <inkml:trace contextRef="#ctx0" brushRef="#br0" timeOffset="4255.7624">6237 15265 809 0,'3'13'364'0,"-3"23"-176"0,0 3-29 0,-3 5-62 16,1-4-31-16,6-12-40 15,2-5-12-15,11-14-21 0,2-10-34 32,5-18-65-32,1-10-15 15,0-9 5-15,0 0 31 0,-2 5 62 16,0 3 18-16,-4 8 30 0,-9 7 25 16,-5 10 50-16,-9 8 9 15,-16 11-6 1,-2 5-17-16,-16 9-43 15,0 1-10-15,7 1-22 16,4-4-11-16,26-3-13 16,11-4 0-16,20-8 3 15,11-3 5-15,7-5 7 16,-1-2 1-16,7-2-51 16,1-4-71-16,0-4-316 15</inkml:trace>
  <inkml:trace contextRef="#ctx0" brushRef="#br0" timeOffset="4495.2119">6888 15338 738 0,'2'-1'381'0,"1"4"-96"0,-4 9-40 16,-13 14-75-16,-4 5-28 15,-19 3-55-15,-3-6-26 16,0-11-25-16,2-7-6 16,13-13-6-16,7-6-11 0,5-16-35 15,6-6-20 1,10-6-17-16,8 0 2 0,13 11 21 15,5 8 14-15,9 16 20 16,-5 4 11-16,-3 20 20 16,4 4-1-16,-11 11-7 15,-1 3-6-15,1-8-7 16,-4-4-94-16,3-12-207 16</inkml:trace>
  <inkml:trace contextRef="#ctx0" brushRef="#br0" timeOffset="4764.9483">7072 15317 717 0,'7'-8'408'16,"13"-6"-55"0,6 7-69-16,12 3-100 0,9 1-49 15,8 7-76-15,-4-2-28 16,-7 5-22 0,-7 3-31-16,-23-4-105 0,-6-4-56 0,-7-3-174 31,-9-8 13-31,1-1 108 0,-7-1 80 0,-9 1 248 15,5 6 63-15,-5 7 89 16,2 6 8-16,10 11-29 16,-2 0-31-16,7 10-70 15,7 5-31-15,10 1-47 16,0 1-16-16,10-4-18 16,-2-4-23-1,-2-12-167-15</inkml:trace>
  <inkml:trace contextRef="#ctx0" brushRef="#br0" timeOffset="5039.6252">7794 15364 812 0,'-4'4'471'0,"-1"4"-10"16,-19 10-276-16,-2 6-16 15,-16 3-60-15,-7-2-32 16,5-5-50-16,1-9-11 0,17-11-20 31,9-6-25-31,11-16-37 16,7-3-6-16,12-5 7 0,6 3 21 15,14 10 36 1,1 4 10-16,5 17 26 16,-1 9 13-16,-2 12 14 0,-2 7-2 15,-6 2-19-15,-7-3-11 0,-9-5-61 16,-7-9-116-1</inkml:trace>
  <inkml:trace contextRef="#ctx0" brushRef="#br0" timeOffset="5178.5746">7748 15099 1295 0,'-6'-4'610'0,"-1"-6"-235"16,5 16-251-16,2 4-53 15,8 10-91-15,4 4 426 0</inkml:trace>
  <inkml:trace contextRef="#ctx0" brushRef="#br0" timeOffset="5524.2549">8467 15198 995 0,'3'-1'450'0,"0"6"-196"0,-2 18-59 15,1 37-98-15,-2 15-9 16,5 18-34-16,-3 3-11 16,-2-5-11-16,2-4-8 15,2-10-80-15,3-7-139 16</inkml:trace>
  <inkml:trace contextRef="#ctx0" brushRef="#br0" timeOffset="5675.9566">8514 15558 931 0,'12'-1'448'15,"6"-6"-61"-15,17 6-359 16,6 1-18-16,9 1-77 15,-2 1-123-15</inkml:trace>
  <inkml:trace contextRef="#ctx0" brushRef="#br0" timeOffset="5986.5682">9032 15293 898 0,'-24'-5'488'0,"-21"-5"-116"16,4 8-189-16,6-1-50 15,17 8-92-15,5 3-30 16,10 3-27-16,6 4-7 16,3-1 2-16,13 0 5 15,10-4 9-15,0-3-22 0,0-2-70 16,-2-3-36-16,-15-3-37 16,-9 1 20-16,-13-1 69 15,-12 3 72 1,-8 5 115-16,-1 1 40 0,6 10 38 15,7 0-31-15,15 5-63 16,1 2-29 0,7 0-25-16,6-6-4 0,6-5-14 15,5-6 0-15,5-8-25 16,2-7-68-16</inkml:trace>
  <inkml:trace contextRef="#ctx0" brushRef="#br0" timeOffset="6105.9019">9101 15088 1056 0,'-6'-2'356'15,"-9"1"-342"-15,4 7 11 16</inkml:trace>
  <inkml:trace contextRef="#ctx0" brushRef="#br0" timeOffset="6346.0932">9258 15099 1005 0,'9'15'506'0,"-3"4"-121"15,5 16-235-15,7 9-17 16,-10 7-37-16,4 10-23 0,-2 5-28 16,-10-3-13-1,3-16-19-15,-3-12 1 0,1-19-2 0,-2-10-6 16,-5-10-48-1,-10-4-17-15,-18-11-13 16,-2 3-3-16,-16 3 35 0,5 8 10 16,6 14-91-1,7 4-80-15</inkml:trace>
  <inkml:trace contextRef="#ctx0" brushRef="#br0" timeOffset="6771.0795">9423 15324 789 0,'5'-5'384'0,"13"0"-137"15,4 7-47-15,1 14-61 16,1 7-19-16,-10 8-29 16,-3 6-11-16,-11-6-24 15,-1-2-18-15,0-11-21 16,1-7-4-16,9-13-3 15,7-10-2-15,10-17-1 16,4-7-2-16,7 0-2 16,-4 0-2-16,0 14 1 15,-6 9 11-15,-12 19 17 16,-3 11 17-16,-15 19 14 16,-3 6-10-16,-5 2-16 15,4 0 1-15,13-10-65 0</inkml:trace>
  <inkml:trace contextRef="#ctx0" brushRef="#br0" timeOffset="7371.9701">10255 15300 737 0,'-1'1'326'0,"3"3"-111"15,11 3-79-15,16-1-38 16,12 1-5-16,10-7-40 16,1-5-17-16,-12-1-7 0,-10-7 3 15,-19 0 8-15,-10 2-4 0,-15 1-11 31,-10 7-7-31,-9 8-15 16,2 6-1-16,5 10-4 16,4 3-1-16,15 8-2 0,6 1-3 15,13 0 6 1,9-2 3-16,6-9 4 0,0-5 5 0,-2-7 0 16,-1-6-1-1,1-10-32-15,2-3-30 0,2-14-16 16,0-1-1-16,-5-8 38 15,-3 1 31 1,-10 6 48-16,-7 6 22 0,-6 15 5 16,-6 5-6-16,-3 16-32 15,-3 5-24-15,6 7-11 16,0 1-1-16,8-2-79 16,2-4-151-16</inkml:trace>
  <inkml:trace contextRef="#ctx0" brushRef="#br0" timeOffset="7543.0924">10749 15350 839 0,'4'-8'429'0,"11"-3"-118"15,4 6-103-15,15 14-86 16,9 11-29-16,2 10-31 16,-6 5 5-16,-23-2 15 15,-15-4-1-15,-21-5-9 16,-9-8-13-16,0-10-99 15,2-6 97-15</inkml:trace>
  <inkml:trace contextRef="#ctx0" brushRef="#br0" timeOffset="7891.2646">11702 15342 932 0,'9'-19'405'0,"10"-22"-228"0,-7 7-7 15,-6 7-30-15,0 9-21 16,-5 16-44-16,0 7-13 16,3 23-40-16,1 12-17 15,3 18 1 1,5 4 0-16,1-2 13 16,-1-8-75-16,-3-17-186 15,-2-9-288-15</inkml:trace>
  <inkml:trace contextRef="#ctx0" brushRef="#br0" timeOffset="8163.4598">11826 15071 1100 0,'-20'-11'473'0,"-32"-5"-263"16,-1 8-52-16,-13 16-91 16,-3 14-28-1,4 19-36-15,7 15-8 0,24 20-11 16,18 7 1-16,32 2-3 15,19-10 5-15,35-16 15 16,11-16 7-16,12-21 13 16,3-11 3-16,-12-17 25 0,-4-14 16 15,-22-21 22 1,-15-12 8-16,-30-22-17 0,-20-5-18 16,-27 4-28-1,-5 11-23-15,-2 24-25 0,5 20-47 16,13 21-189-16,8 12-206 15</inkml:trace>
  <inkml:trace contextRef="#ctx0" brushRef="#br0" timeOffset="8312.3384">12275 15505 1076 0,'0'11'513'0,"1"9"-219"16,-15 4-118-16,-8 0-43 15,-5-2-66-15,1-2-16 0,8-11-126 16</inkml:trace>
  <inkml:trace contextRef="#ctx0" brushRef="#br0" timeOffset="8976.4198">12637 15233 816 0,'5'-8'382'0,"6"-6"-130"0,9 2-48 15,13 10-65-15,-1 6-36 16,1 15-69-16,-8 5-15 16,-24 9-2-16,-7 2 2 15,-21 5 3 1,1 3-1-16,0-2-8 0,0-6-5 15,21-9-7-15,5-11 1 16,15-7 0-16,10-6 1 16,9-6-1-16,1-6-47 0,9-3-99 15,0-4-49 1,4-4-132-16,-3-3-35 0,-8-9-10 16,-5-2 50-16,-20-7 302 15,-10-7 169 1,-19-3 230-16,-14-2 51 0,-20 7-98 15,-9 1-61-15,-12 12-84 16,1 14-50-16,0 20-67 16,-1 11-28-16,8 27-43 15,1 6-7-15,20 18-7 0,15 8-4 16,31 11-3-16,23 4 2 16,36-12 10-16,12-8 7 15,20-26 10-15,6-12 9 16,1-27 4-16,0-7 6 15,-18-24 17-15,-12-11 13 16,-39-24 32 0,-16-12 10-16,-33-5-18 0,-19 6-18 0,-20 19-47 15,-11 14-66 1</inkml:trace>
  <inkml:trace contextRef="#ctx0" brushRef="#br0" timeOffset="10042.3155">13694 15226 1242 0,'1'0'524'0,"-1"-6"-301"0,7 6-62 16,-3 0-77-16,1 0-29 0,3 2-36 15,-2-2-24-15,5 3-200 16,-3-1-361-16</inkml:trace>
  <inkml:trace contextRef="#ctx0" brushRef="#br0" timeOffset="10280.8882">13647 15489 667 0,'-4'3'418'0,"0"4"48"16,3 1-159-16,-2-2-72 0,3-1-21 16,5-1-54-1,-2-1-15-15,4-2-25 0,-1-1-14 0,0-4-25 16,-2-2-17 0,1 2-26-16,1-1-8 0,-6-2-34 15,0 4-25 1</inkml:trace>
  <inkml:trace contextRef="#ctx0" brushRef="#br0" timeOffset="15878.5897">2127 16234 560 0,'-3'-4'335'0,"-3"-2"-57"15,-11 2-89-15,-9 1-41 16,-10 3-55-16,-8 0-30 16,-9 2-29-16,3 0-9 15,6 1-20-15,10 0-10 0,11 1-21 16,3 0-2 0,7-1 0-16,2 2 1 0,2 1 15 15,3 3 3 1,-1 5 11-16,2 2 8 0,2 8 10 0,1 1-3 15,0 6-8 1,2 2-2 0,5-6-3-16,1-5-1 0,9-8 1 15,3-9 1-15,12-6 3 16,9-3-2-16,5 9 2 16,-22-3 7-1,1 1 4-15,64 16 3 16,-14 16 8-16,-11 5 5 0,-67-3 34 0,-10 0 13 0,-28-4 8 15,2 3-14-15,-17-13-26 32,-2-7-11-32,13-17-29 0,-3-11-21 15,20-5-44-15,10 0-42 16,10-2-78-16,8 4-28 16,10 0-156-1</inkml:trace>
  <inkml:trace contextRef="#ctx0" brushRef="#br0" timeOffset="16225.3294">2443 16182 1055 0,'3'-6'497'0,"10"1"-232"16,-2 10-78-16,-4 21-108 15,-3 14-25-15,-12 26-13 16,-6 8 0-16,-2 9-14 15,5 0-8-15,11-15-8 16,8-8 0-16,14-17-2 0,5-12-5 16,7-18-6-16,2-10-28 15,2-10-99 1,-5-7-89-16</inkml:trace>
  <inkml:trace contextRef="#ctx0" brushRef="#br0" timeOffset="16381.1764">2268 16498 640 0,'10'-4'398'15,"26"-1"0"-15,11 1-144 0,18 3-112 16,0 4-50-16,-8 3-66 16,-5 2 9-1,-9 0-155-15</inkml:trace>
  <inkml:trace contextRef="#ctx0" brushRef="#br0" timeOffset="16681.063">3045 16432 1170 0,'-1'11'521'0,"-6"17"-258"16,-6 4-51-16,-12 4-98 15,-7-4-37-15,-4-4-49 0,0-1-8 16,4-12-16-16,3-5-19 15,6-12-34-15,0-11-12 16,11-6-1-16,7-1 16 16,9-6 23-16,7 6 14 15,12 1 33-15,3 2 12 16,12 11 22 0,1 3 4-16,3 8-15 0,-6 8 1 15,-10 4-6-15,-6 9-6 16,-9-1-9-16,3 2-7 15,-1-4-85-15,3-5-77 0</inkml:trace>
  <inkml:trace contextRef="#ctx0" brushRef="#br0" timeOffset="17123.6011">3216 16506 1012 0,'7'-2'437'0,"9"6"-228"0,1 6-59 16,3 11-65-16,-3 7-19 15,-6 1-27-15,-4 4-7 16,-7-5-6-16,0-5-6 16,0-6-6-1,0-9 6-15,0-11 10 0,5-9 2 16,4-11-3-16,7-3-10 15,10-7-19-15,1 2-5 16,9 6 0-16,-5 5 6 16,-4 14 16-16,-6 11 14 0,-12 18 5 15,-3 1-2-15,-2 13-8 16,-4 1-7-16,7-7-59 16,3 0 472-16</inkml:trace>
  <inkml:trace contextRef="#ctx0" brushRef="#br0" timeOffset="17519.8896">3983 16146 748 0,'-11'3'362'0,"-26"12"-115"16,-7 11-90-16,-6 21-66 16,-1 12-21-16,19 21-30 15,10 2-15-15,23-2-14 16,16-6 2-16,23-17-4 16,13-4 2-16,7-17-62 15,5-6-136-15</inkml:trace>
  <inkml:trace contextRef="#ctx0" brushRef="#br0" timeOffset="17869.9786">4320 16578 932 0,'-4'-9'431'0,"-13"-14"-178"0,-5-5-49 16,-5 5-64-16,-4 4-37 15,-5 13-57-15,3 8-22 16,0 14-32-16,2 4-14 15,12 10-10-15,5 1 1 16,13 0 10-16,9 1 8 16,15-6 12-16,7-2 1 15,8-8 4-15,0-3 2 16,-1-12 0-16,-6-2 2 0,-12-12 7 16,-6-1 1-1,-13-3 4-15,-6-1 2 16,-4 7 3-16,-3 2-3 15,2 14 3-15,3 6 1 0,4 16-6 0,6 7-2 16,5 11-7 0,3 5-2-1,0 4-4-15,-1 4 1 0,0-7 0 0,1-8 0 16,2-11-52 0,2-12-15-16</inkml:trace>
  <inkml:trace contextRef="#ctx0" brushRef="#br0" timeOffset="18124.4405">4426 16258 1033 0,'5'-1'475'0,"6"1"-212"15,8 9-81-15,0 20-74 0,7 12-20 0,-2 18-22 16,-6 6-6 0,-7 5-16-16,-11-6-10 15,-14-5-8-15,0-6 6 16,3-18-120-16,5-3 46 16</inkml:trace>
  <inkml:trace contextRef="#ctx0" brushRef="#br0" timeOffset="18439.4557">4840 16435 983 0,'6'-1'513'0,"15"1"-94"0,2 0-221 15,10 7-115-15,3-1-26 16,-3-2-37-16,2 2-5 15,-1-3-89 1,-1-5-128-16</inkml:trace>
  <inkml:trace contextRef="#ctx0" brushRef="#br0" timeOffset="18628.7273">4864 16568 998 0,'10'4'442'0,"11"8"-215"16,11-4-34-16,2 1-45 15,2-3-30-15,0-5-48 0,-4 2-15 16,0-3-113 0,-1-3-483-16</inkml:trace>
  <inkml:trace contextRef="#ctx0" brushRef="#br0" timeOffset="19315.3744">5653 16508 498 0,'-23'-2'332'0,"-28"-11"34"16,4-6-96-16,10-20-103 16,8-6-36-16,26-5-71 0,6 0-24 15,22 10-3-15,11 9-2 16,11 18-2 0,6 12-1-16,7 21-16 0,-4 9 0 15,-18 14-1-15,-14 5 5 16,-34 8 7-1,-17 4 0-15,-21-2-2 0,-6-5-4 16,5-14-6-16,6-12 4 16,19-13 7-16,7-9 0 15,8-5 1-15,9 0-8 0,2-4-6 16,6 1 5-16,17 2 21 16,4 1 14-1,13 3 19-15,3 9 1 0,-5 0-14 16,-3 6-8-16,-9-6-16 15,-5-4-4-15,-4-5-90 16,-1-3-151-16</inkml:trace>
  <inkml:trace contextRef="#ctx0" brushRef="#br0" timeOffset="19825.1914">6547 16470 1021 0,'-1'1'390'16,"8"0"-234"-16,17 3-25 15,31-3-28-15,17-4 7 0,18-1-47 16,2-3-24-16,-1 7-22 15,-7 2 6-15,-16 2-105 16,-13 1-60-16</inkml:trace>
  <inkml:trace contextRef="#ctx0" brushRef="#br0" timeOffset="20054.8898">6609 16614 659 0,'0'-1'392'15,"2"1"-1"-15,19 0-230 0,14-4-35 16,31 2-13-16,7-3 2 16,9 2-39-16,-2 1-22 15,-12 2-24-15,-4-3-14 16,-14 2-56-16,-8 0-42 15,-14-4-230-15</inkml:trace>
  <inkml:trace contextRef="#ctx0" brushRef="#br0" timeOffset="20252.4766">7116 16351 709 0,'6'0'401'16,"13"0"0"-1,5 6-198-15,17 10-69 16,5 4-3-16,-5 8-28 16,-3 5-17-16,-21-2-24 0,-12 2-13 15,-13-4-16-15,-9 0-3 16,-15-4-6-16,-3-5-18 16,-8-6-66-16</inkml:trace>
  <inkml:trace contextRef="#ctx0" brushRef="#br0" timeOffset="20639.9129">8038 16184 863 0,'5'0'451'0,"4"2"-47"15,2 20-296-15,1 7-40 16,0 26-12-16,-7 12 3 16,-7 15-11-16,-8 1-6 15,-1-6-10-15,8-6-12 0,14-19-9 16,12-6-3 0,17-26-30-16,3-9-34 15,-2-18-203-15</inkml:trace>
  <inkml:trace contextRef="#ctx0" brushRef="#br0" timeOffset="20798.9553">7887 16522 818 0,'4'-4'387'16,"4"3"-135"-16,17-1-124 0,11 1-30 15,16 3-35-15,8 4-23 16,2 3-32-16,-2 4-75 15</inkml:trace>
  <inkml:trace contextRef="#ctx0" brushRef="#br0" timeOffset="21050.6041">8647 16534 902 0,'0'4'455'0,"-6"11"-134"0,-9 7-54 0,-15 3-80 15,-6 5-47 1,-4-3-66-16,0-1-20 0,7-11-24 15,7-3-3 1,5-16-5 0,4-8-5-16,8-9-14 0,1-3-8 15,5-1-18-15,7 6-2 0,8 6-5 16,3 4 6-16,13 10 14 16,5 6 8-1,-1 7 16-15,4 3 4 16,-4 6 0-16,-1-1-3 15,-1 5-15-15,-3-1-99 0</inkml:trace>
  <inkml:trace contextRef="#ctx0" brushRef="#br0" timeOffset="21427.2683">8844 16597 1118 0,'5'2'495'0,"2"1"-226"0,-2 6-121 15,0 3-65 1,-5 0-18-16,-5 0-21 0,1 0-6 15,-3-4-7-15,3-3-2 16,5-7-6-16,3-6-3 16,7-9-17-16,2-1-14 15,10 0-16-15,1 2 2 16,6 7 4-16,-1 1 10 16,-3 6 17-16,1 6 10 15,-6 11 18-15,-4 7 6 16,-6 10-4-16,-7 3-5 0,-4 1-7 15,-2-3-28 1</inkml:trace>
  <inkml:trace contextRef="#ctx0" brushRef="#br0" timeOffset="21865.6632">9680 16149 841 0,'-17'-7'428'0,"-26"2"-114"16,-6 6-104-16,-12 24-116 15,4 14-22-15,12 27-38 16,9 13-21-16,27 12-3 0,9-1 1 15,23-11 4 1,11-10 1-16</inkml:trace>
  <inkml:trace contextRef="#ctx0" brushRef="#br0" timeOffset="22201.6311">9898 16579 803 0,'-15'-9'379'0,"-13"-10"-175"16,2 7-51-1,-2 5-15-15,0 6-48 0,2 9-19 16,-1 5-32 0,3 5-8-16,9 10-13 0,10-4-4 15,13 4 1 1,10-2 0-16,11-3-3 0,1 0-1 0,-1-9 2 15,0-7 0 1,-9-8-8-16,1-5-1 16,-10-5 1-1,-6-2 1-15,-3-3 7 16,-6 0-2-16,-2 6 10 0,-2 7 7 16,3 15 12-16,-2 6 5 15,4 13-8-15,3 8-8 16,2 12-14-16,7 4-3 15,7 5-3-15,5-7-2 16,-6-11-14-16,-2-13-45 16,-5-14-155-16</inkml:trace>
  <inkml:trace contextRef="#ctx0" brushRef="#br0" timeOffset="22440.8589">10031 16202 921 0,'10'-7'487'0,"16"5"-98"16,3 16-177-16,10 31-111 16,-2 18-3-16,-7 23-17 15,-9-3-4-15,-18-4-23 16,-5-7-13-16,-16-13-12 15,-6-5-9-15,3-15-9 16,0-11-59-16,12-20-15 0</inkml:trace>
  <inkml:trace contextRef="#ctx0" brushRef="#br0" timeOffset="22785.5524">10539 16534 869 0,'9'0'453'15,"16"-4"-110"-15,12 0-110 16,17 1-109-16,6-1-39 16,1 6-54-16,-1-1-12 0,-9 1-83 15,-9 0-66 1,-17 1-175-16</inkml:trace>
  <inkml:trace contextRef="#ctx0" brushRef="#br0" timeOffset="22963.486">10584 16608 690 0,'-1'0'398'0,"6"-1"-6"16,11 2-94-16,18 0-107 15,10 2-8-15,9 1-69 16,1-3-34-16,4 2-27 16,-3-3-53-16</inkml:trace>
  <inkml:trace contextRef="#ctx0" brushRef="#br0" timeOffset="23452.5304">11505 16276 536 0,'-8'-10'333'0,"-6"-10"-2"15,14-2-198-15,10-4-24 0,16 2-42 16,8 3-6-16,9 7 14 15,-3 4-11-15,-1 10-6 16,-2 5-14-16,-17 9-29 16,-5 8-2-16,-16 7 9 15,-11 6 2-15,-10 7 0 16,-10 5-3-16,-1 3-13 16,3-7-3-16,20-11 1 15,16-8 3-15,28-13 6 16,5-7 1-16,15-4 0 15,4 0-4-15,-3 0-9 16,-1 4 18-16,-17 0-123 16,-10 3-73-16</inkml:trace>
  <inkml:trace contextRef="#ctx0" brushRef="#br0" timeOffset="23662.022">11364 16646 1418 0,'13'-1'543'15,"26"-3"-378"-15,22 1-38 0,24 4-4 16,5 1-20 0,5 6-37-16,-6-2-14 0,-3-3-21 15,3-2-39-15,-12-6-158 16,-9-4-107-16</inkml:trace>
  <inkml:trace contextRef="#ctx0" brushRef="#br0" timeOffset="24275.8077">11868 16835 578 0,'3'0'412'16,"5"-1"0"-1,-14 0-166-15,-6 1-59 16,-14 0-110-16,-3 0-39 16,-4 1-13-16,1-1 0 15,6-1-1-15,-4-1-5 0,3 2-10 16,5 0-7 0,3 7-8-16,4 3-4 15,1 6 0-15,0 1 7 16,2 7 10-16,2-4 7 15,4-2 5-15,6-3-1 16,3-6-1-16,1-2 4 0,9-5 7 16,2-2-1-16,10 0-3 15,9 0-6-15,1-3-12 16,1 3-3-16,0 6-1 16,-6 0-2-16,2 10 0 15,-2 2 0-15,-9 2-4 16,-5 6 1-16,-17-1 3 15,-12 0 4-15,-14 0 26 16,-7-5 6-16,-4-3 14 16,-3-7 5-16,-6-10-13 0,1 0-5 15,5-8-10 1,6-4-5-16,12 1-9 16,7-2-3-16,6 2-25 0,4 5-29 15,1 4-112-15,-2 2-78 16</inkml:trace>
  <inkml:trace contextRef="#ctx0" brushRef="#br0" timeOffset="36043.5113">12669 16612 904 0,'7'1'426'0,"7"1"-155"16,24 0-99-16,18 1-11 16,42-2-57-16,18-2-46 0,11 1-35 15,-3 0 2 1,-21-1-153-16,-11 1-99 15</inkml:trace>
  <inkml:trace contextRef="#ctx0" brushRef="#br0" timeOffset="36298.5589">12727 16805 859 0,'3'-2'361'15,"19"-1"-165"1,13-2-45-16,34 0-29 16,21 3-1-16,14-3-40 0,-3 3-21 15,-13 1-27-15,-14-2-9 16,-23 1-85-1,-7-1-70-15</inkml:trace>
  <inkml:trace contextRef="#ctx0" brushRef="#br0" timeOffset="36532.8412">13280 16521 1052 0,'0'1'413'0,"15"6"-256"0,9 3-64 15,18 13-34-15,12 6-7 16,3 2-16-16,-3 4 6 16,-8-7-1-16,-12-3 1 15,-13-9-12-15,-6-5 1 16,-12-7 54-16,-7-1 12 16,-21 2 8-16,-14 2-4 15,-28 12-48-15,-8 6-12 16,2 8-13-16,15 5-5 0</inkml:trace>
  <inkml:trace contextRef="#ctx0" brushRef="#br0" timeOffset="37266.4566">1742 17646 1120 0,'6'1'397'16,"18"2"-293"-16,18-1-32 0,40-2 18 15,13 0 6-15,25-2-38 16,4 0-14-16,-14 1-22 16,-13-4-60-16,-32 4-154 15,-19 2-176-15</inkml:trace>
  <inkml:trace contextRef="#ctx0" brushRef="#br0" timeOffset="37472.1862">1847 17776 901 0,'-3'0'379'0,"3"2"-221"16,15 0-35-16,31-2-28 15,16-3-6-15,21-5-8 16,6 0-20-16,1-2-33 16,-4-1-6-16,-12 1-154 15,-8-2-109-15</inkml:trace>
  <inkml:trace contextRef="#ctx0" brushRef="#br0" timeOffset="37647.12">2452 17542 803 0,'0'-2'392'0,"3"-4"-122"15,6 4-98-15,12 6-69 16,0 7-17-16,6 9-23 16,4 3 0-1,-9 5 15-15,-1 1 9 0,-14 3 5 16,-9 1-10 0,-10-9-26-16,-5-2-10 0,-6-12-136 15,-2-3-251 1</inkml:trace>
  <inkml:trace contextRef="#ctx0" brushRef="#br0" timeOffset="38277.1288">3784 17460 703 0,'-11'-7'393'15,"-23"-11"-40"-15,-5 4-86 0,-8 7-88 16,-2 7-42-16,5 15-89 15,8 5-25 1,9 14-39-16,6 2-8 0,19 1 3 0,3 3 0 16,18-6 9-1,5-3 2-15,10-8 4 16,8-6 3-16,5-10 4 16,2-7 3-16,-10-7 2 15,-7-4 4-15,-17-4 4 16,-8-3 4-16,-13 1 5 15,-5 2-1-15,-7 2 7 0,-1 6 0 0,0 17 2 32,1 6 3-32,5 21-10 15,4 9-2-15,12 10-4 16,7 7-1-16,8-3 4 16,3-3-1-16,-2-15-3 15,0-4-3-15,-1-19-79 16,0-4-127-16</inkml:trace>
  <inkml:trace contextRef="#ctx0" brushRef="#br0" timeOffset="38736.8057">4200 17595 832 0,'-4'-9'474'0,"-6"-6"4"16,12-2-382-16,6-3-35 15,16 0-42-15,7 1-15 16,12 0 10-16,4 10 2 16,-6 9 8-16,-6 7 4 15,-14 17 6-15,-6 3 1 16,-5 0-6-16,3-2-5 15,9-15-7 1,-2-8 1-16,9-9 4 16,0-9 5-16,-12-2 4 0,-3-2-1 15,-17 6-24-15,-6 3-33 0,-8 2-91 16,1 9-67-16</inkml:trace>
  <inkml:trace contextRef="#ctx0" brushRef="#br0" timeOffset="38952.6748">4277 17796 914 0,'7'2'427'16,"18"3"-142"-1,10-2-53-15,21-3-14 0,1-3-44 16,3-4-80-16,-6 1-25 15,-17 1-36-15,-6 2-11 16,-14-1-9-16,-7 1-66 16</inkml:trace>
  <inkml:trace contextRef="#ctx0" brushRef="#br0" timeOffset="43254.1152">5426 17449 956 0,'-9'-6'459'0,"-19"-4"-195"16,-8 1-44-16,-12 13-99 31,0 6-45-31,3 16-59 0,4 6-19 16,18 9-25-16,6 1-8 16,24 3 0-16,12 1 5 15,26-9 16-15,15-4 8 16,12-20 13-16,0-11 7 15,-10-17 9-15,-12-8 9 16,-24-11 36-16,-16-4 13 16,-25-8 14-16,-14-3-5 15,-15 1-34-15,-1 5-20 0,-1 13-31 16,9 13 18-16,16 18-198 16,14 10-140-16</inkml:trace>
  <inkml:trace contextRef="#ctx0" brushRef="#br0" timeOffset="43451.443">5694 17739 1144 0,'-1'-1'593'0,"-1"-2"-133"0,1-2-140 16,1 5-147-16,0 0-48 15,0 0-85-15,0 0-20 16,0 0-74-16,0 0-84 16</inkml:trace>
  <inkml:trace contextRef="#ctx0" brushRef="#br0" timeOffset="43777.4554">5926 17714 912 0,'0'-5'450'15,"0"-4"-157"-15,6-8-145 0,5-6-23 16,6-14-24-16,0-5 3 15,-3-10 2-15,-5-2-2 16,-7 7-7-16,-2 4-4 16,2 20-2-16,-2 12-21 15,0 23-30 1,0 16-15-16,2 22-28 0,-1 11 5 16,7 3 7-16,6-1 0 15,4-7-13-15,5-10-74 16</inkml:trace>
  <inkml:trace contextRef="#ctx0" brushRef="#br0" timeOffset="44286.831">6383 17597 853 0,'-20'-10'466'0,"-23"-15"-84"0,4-10-122 16,16-13-128-1,15-5-62-15,26 1-80 16,14 8-2-16,4 19 2 16,4 8 8-16,0 27 8 15,-3 9-3-15,-2 22 6 0,-9 4 15 16,-26 8 25-16,-13 1 5 15,-21 0 5-15,-7 0-16 16,6-12-22-16,0-8-6 16,19-16-14-16,10-10-1 15,15-8-1-15,13-3-1 16,8 0 7-16,3-2 21 16,6 3 16-16,0 2 3 15,0 0 3-15,-1 2-16 16,-11-2-26-16,-7-4-72 0</inkml:trace>
  <inkml:trace contextRef="#ctx0" brushRef="#br0" timeOffset="44976.1645">6899 17505 837 0,'-1'9'412'16,"-4"13"-101"-16,0 8-152 0,-5 7-68 16,0 1-17-16,1 3-38 15,4-6-7-15,6-9-10 16,0-8-1-16,5-18 26 15,5-8 2-15,-9-17 9 16,3-6-1-16,-5-10-21 16,-5-1-5-16,0-1-12 0,1 5 3 15,1 8 7 1,1 6-2-16,7 12-14 0,3 5-12 16,6 8-17-16,6 5-1 15,9 2 14 1,8-2 6-16,6-6 4 0,2 0 3 15,-6-1 1-15,-5-6 0 0,-11-4 3 16,-6-2 2 0,-10 0 2-16,-3 4-2 15,-4 5 2-15,-3 9 4 16,-5 8 3-16,-3 4 6 0,1 12-6 16,3-3-3-16,7 9-7 15,6 5-3 1,6 1 3-16,1-1 1 15,1-9 5-15,-4-6 1 16,-4-10 0-16,-1-4 0 0,-4-7 2 16,-1-3 19-16,-2-3-101 15,0 1-70 1</inkml:trace>
  <inkml:trace contextRef="#ctx0" brushRef="#br0" timeOffset="45340.104">7574 17750 1056 0,'-2'0'596'15,"0"0"-76"-15,0 0-223 16,2 0-160-16,0 0-55 16,0 0-59-16,0 0 86 15</inkml:trace>
  <inkml:trace contextRef="#ctx0" brushRef="#br0" timeOffset="47790.9541">3168 17121 712 0,'0'-9'407'0,"2"-3"-64"16,2 8-123-16,2 25-105 15,2 18-24-15,4 55-10 16,0 29 1-16,-6 38-15 16,1 17-13-16,-1-16-26 15,1-16-8-15,8-30 1 16,-2-23 31-16,7-32-290 15</inkml:trace>
  <inkml:trace contextRef="#ctx0" brushRef="#br0" timeOffset="48619.3962">3194 17211 365 0,'0'2'120'0,"3"2"-113"0,0 2-15 16,-3-6 33-16,0 0 27 15,0 0 47-15,1 0 18 16,25 9 20-16,36 2 0 16,2-12-9-16,13-2-6 0,40-3-31 15,29 1-20 1,41-1-32 0,34-1-10-16,48 0-8 0,15 1-5 15,46 5-4-15,13 2-2 16,20 4-4-16,-1-1 0 0,-7 1 2 0,-13-1 1 15,-29 4 7-15,-14 7 20 32,-48 4 13-32,-24 5 0 0,-53 7-4 15,-31-3-18-15,-51 1-12 0,-30-9 25 16,-38-10-133 0</inkml:trace>
  <inkml:trace contextRef="#ctx0" brushRef="#br0" timeOffset="49022.8444">8029 17311 958 0,'-4'0'381'0,"1"6"-201"0,-5 30-159 16,7 24-20-16,3 29 24 15,0 11 13-15,9 13 7 16,-5-10 3-16,4-12-7 16,3-12-6-16,4-33-6 15,2-12 48-15,-7-20-238 16</inkml:trace>
  <inkml:trace contextRef="#ctx0" brushRef="#br0" timeOffset="76784.9736">9001 17541 797 0,'8'-9'376'0,"15"-3"-130"15,9 4-67-15,17 9-68 16,6 11-32-16,-4 6-51 16,-9 4-13-16,-23 2 4 15,-12 3 5-15,-21-2 6 16,-7-1 5-16,-4-6 0 0,-2-8-1 15,15-8-16-15,7-3-12 16,15-5-14-16,11 0-9 16,10 2 2-16,-3 3 6 15,-3 9 7 1,-5 5 5-16,-12 9 18 16,-8 3 6-16,-22 8 3 0,-8 3-3 15,-16-6-28-15,3-1-80 16,13-16-374-1</inkml:trace>
  <inkml:trace contextRef="#ctx0" brushRef="#br0" timeOffset="77123.886">9083 17366 1162 0,'-44'-10'506'0,"-31"-3"-269"0,3 16-141 16,11 12-26-16,12 21-54 16,7 11-14-16,25 18-9 15,12 7-6-15,33 18-3 0,12 5 2 16,26 3 0-16,6-5 3 31,17-32 2-31,11-19 0 0,-5-35 8 16,0-22 3-16,-18-31 9 15,-9-19 44-15,-19-27 88 16,-14-2 30-16,-31 3 39 16,-19 11-15-16,-29 20-64 0,-8 10-29 15,-8 20-45-15,0 9-31 0,1 14-140 32,5 7 101-32</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34:23.744"/>
    </inkml:context>
    <inkml:brush xml:id="br0">
      <inkml:brushProperty name="width" value="0.05292" units="cm"/>
      <inkml:brushProperty name="height" value="0.05292" units="cm"/>
      <inkml:brushProperty name="color" value="#FF0000"/>
    </inkml:brush>
  </inkml:definitions>
  <inkml:trace contextRef="#ctx0" brushRef="#br0">1835 9766 822 0,'-2'-10'465'0,"4"-3"-99"16,-5 3-156-16,7 10-55 0,0 21-89 16,-1 11-37-16,1 25-17 15,2 9 4-15,-3 3-5 16,-1-1 0-16,0-10-2 16,-1-6-23-1,3-12-159-15,2-10-175 0</inkml:trace>
  <inkml:trace contextRef="#ctx0" brushRef="#br0" timeOffset="173.1068">2108 9715 1057 0,'0'-8'540'0,"-4"-3"-182"15,2 6-109-15,2 23-149 0,-1 14-41 0,4 29-45 16,3 8 3-1,4 7-7-15,1-5-6 16,-2-13-31-16,3-6-70 0,-3-14-254 16</inkml:trace>
  <inkml:trace contextRef="#ctx0" brushRef="#br0" timeOffset="331.6248">1838 10002 976 0,'1'0'460'16,"12"0"-172"-16,16-1-80 16,26 0-100-16,12 0-21 15,16-1-45-15,-1 0-3 16</inkml:trace>
  <inkml:trace contextRef="#ctx0" brushRef="#br0" timeOffset="663.8861">3055 10118 1008 0,'-1'-5'461'15,"1"-8"-214"-15,1-3-124 0,3-9-33 16,5-10-34-16,0-4-1 16,-2-12-9-16,-1 1-2 15,-1-1-2-15,-3 9 9 16,4 17 21-16,-5 10-6 16,1 21-16-16,2 16-17 15,0 28-33-15,5 14 2 16,4 11-2-16,3-2 0 15,-2-3 20-15,3-10-85 16,1-15-134-16,-2-11-164 0</inkml:trace>
  <inkml:trace contextRef="#ctx0" brushRef="#br0" timeOffset="1009.8174">3255 9577 1539 0,'-34'-10'639'0,"-35"-9"-397"0,2 6-84 16,4 15-98-16,1 8-36 15,-1 22-33-15,8 17-6 16,17 20-4-16,16 15 0 16,30 10-3-16,15-4 1 15,27-2 5-15,8-7-5 16,12-18 0-16,3-6 1 15,-1-30-1-15,0-15 7 16,1-27 16-16,-6-17 9 16,-15-24 12-16,-1-4 39 15,-35-17 25-15,-15-4-1 16,-19 1 16-16,-21 1-30 16,-11 20-27-16,-1 14-5 15,-2 21-24-15,4 5-66 16,12 12 325-16</inkml:trace>
  <inkml:trace contextRef="#ctx0" brushRef="#br0" timeOffset="1557.0856">4099 9978 978 0,'-8'1'397'0,"2"3"-243"0,15 0-63 16,35 0-48-16,26-5 1 15,-34 1-2 1,0 0-9-16,139-7-5 0,12-3-4 0,-5 1-2 31,-88 5-1-31,-32 4-71 16,-22 1-82-16</inkml:trace>
  <inkml:trace contextRef="#ctx0" brushRef="#br0" timeOffset="1946.7656">4326 10059 791 0,'-12'0'412'0,"-11"0"-121"16,21 2-165-16,10 6-29 16,31-2-46-16,18 2-3 15,22-2 6-15,10-4-8 0,4-1-14 16,-1-2-8-1,-6-2-13-15,-6-3 1 16,-22-2-130-16,-8-3-77 0,-21-4-112 16,-13-3-17-16,-18-6 185 15,-6 2 116-15,-11 0 193 16,2 6 48-16,12 7-12 16,1 3-38-16,13 9-64 15,7 3-17-15,6 8-17 16,5 4 12-16,-5 7 19 15,-7 1 2-15,-15 6 1 0,-13-2-3 16,-15 1-32-16,-7-1-17 16,-2-3-139-1,3-3-66-15</inkml:trace>
  <inkml:trace contextRef="#ctx0" brushRef="#br0" timeOffset="2380.3124">4442 9502 788 0,'11'-4'388'16,"11"0"-132"-16,12-1-106 15,1 1-22-15,5 5-35 16,-4 1-19-16,-13 7-23 16,-8 5-6-16,-21 3-12 15,-10 5-2-15,-9 1-2 16,-8-6-1-16,10-2-7 15,5-9-8-15,11-4-25 16,7 0-10-16,9-2-7 0,7 1 2 0,11 4 16 31,4 2 10-31,-2 5 10 16,-6 3 14-16,-16 4 23 16,-10-1 4-16,-18-1 1 0,-12 1-11 15,-5-7-65-15,7-4-91 16</inkml:trace>
  <inkml:trace contextRef="#ctx0" brushRef="#br0" timeOffset="2754.4033">4528 9383 1039 0,'-8'-9'469'0,"-21"-8"-234"15,-4 2-56-15,-11 15-89 0,-8 5-34 16,0 20-41-16,6 7-9 16,10 14-16-16,9 2-4 15,17 9 1-15,10 2-1 16,18-7 7-16,15 8 3 16,24-9 4-1,10-9 2-15,19-9 2 0,5-19 1 16,0-22 5-16,1-13 1 15,-11-15 32 1,-12-8 28-16,-22-9 58 16,-19-1 32-16,-27-6 22 15,-10 0-13-15,-27 1-43 16,-10 1-32-16,-16 11-53 0,-3 9-20 16,0 16-25-1,10 12-2-15,15 15-146 0,1 10-29 0</inkml:trace>
  <inkml:trace contextRef="#ctx0" brushRef="#br0" timeOffset="5888.6181">5972 9825 955 0,'-10'22'378'15,"-16"33"-256"-15,0 10-32 0,-7 7-44 16,4 1-15-16,6-14-18 0,8-8-5 16,11-17-7-1,5-11-3-15,12-21 5 16,4-7 5-16,4-27 13 16,2-8 11-16,-7-14 34 15,-1-8 17-15,0-6 21 0,-4-7 3 16,4 0-9-1,4 6-4-15,-3 18-20 16,-4 14-6-16,-6 24-30 16,-1 13-18-16,0 26-12 15,5 14-1-15,12 29-6 16,1 7 3-16,12 3 1 0,-3-8-5 16,0-18 2-1,-3-9-29-15,-9-15-107 16,0-4-71-16,-12-16-198 15</inkml:trace>
  <inkml:trace contextRef="#ctx0" brushRef="#br0" timeOffset="6039.013">5874 10059 868 0,'-6'1'467'0,"-6"4"-126"15,20-2-187-15,10-1-44 0,20 1-63 16,14-1-5-16,13 1-14 15,-2-3-38-15</inkml:trace>
  <inkml:trace contextRef="#ctx0" brushRef="#br0" timeOffset="6213.8967">6454 9561 1133 0,'-5'-4'563'16,"2"1"-180"-16,-5 12-229 16,0 11-53-16,-5 19-56 0,-2 9-6 15,-7 13-14-15,0 6-88 16</inkml:trace>
  <inkml:trace contextRef="#ctx0" brushRef="#br0" timeOffset="6587.2924">6949 9983 975 0,'-12'-13'517'16,"-6"-11"-153"-16,-5 1-120 0,-4 5-57 15,-11 13-89-15,-5 10-36 16,4 22-54-16,-3-7-8 15,24 15-9-15,13 2-5 0,17-2-3 16,22 7-2 0,13-12 5-16,1-5 10 0,7-8-114 15,-1-4-91 1</inkml:trace>
  <inkml:trace contextRef="#ctx0" brushRef="#br0" timeOffset="6832.0455">7268 10039 960 0,'-13'-7'489'16,"-15"-9"-139"-16,-6-1-68 0,-9 9-112 15,1-1-51-15,1 10-82 16,6 9-25-16,13 6-29 0,7 8-9 16,16 8 0-16,7-1 1 15,13-1 11-15,10 0 3 31,3-13 6-31,7-7 2 0,3-12 6 16,-6-11 6-16,-8-5 15 0,-10-8 8 16,-20-1-3-16,-9-1-31 0,-22 0-171 31</inkml:trace>
  <inkml:trace contextRef="#ctx0" brushRef="#br0" timeOffset="7234.7356">7450 9986 894 0,'-1'0'412'15,"0"2"-208"-15,2 3-62 0,-1-5-78 16,3 2-14-16,27 17 8 15,36 33-9-15,-38-23 40 16,-11-3 14-16,-23 2 42 16,-10-1 19-16,-17-8-36 15,-6-5-14-15,-1-11-49 16,5-6-18-16,8-8-91 16,6-1-21-16</inkml:trace>
  <inkml:trace contextRef="#ctx0" brushRef="#br0" timeOffset="7874.2726">8062 9643 875 0,'-27'2'456'0,"-22"6"-167"16,-7 23-106-16,0 13-55 16,3 29-75-16,10 5-20 15,35 13-20-15,13-3-4 16,39-10-4-16,13-10 2 16,14-16 1-16,4-9 21 15,0-22-178-15,-2 0-126 16</inkml:trace>
  <inkml:trace contextRef="#ctx0" brushRef="#br0" timeOffset="8249.7647">8430 9942 750 0,'-9'-8'393'15,"-7"-10"-90"-15,-2 1-43 16,-7 5-82-16,0 9-42 0,-6 14-74 16,-3 10-33-1,11 15-35-15,8 4-4 16,21 5-8-16,12-1 0 15,17-9 4-15,5-8 1 0,13-12 11 16,-2-15 3 0,0-9 18-16,-6-9 9 15,-23-10 53-15,-10-5 22 0,-26-8 10 16,-12-3-12 0,-14 4-60-16,-3 7-25 0,11 17-101 15,5 10-124-15</inkml:trace>
  <inkml:trace contextRef="#ctx0" brushRef="#br0" timeOffset="8402.4788">8646 10121 1055 0,'0'1'560'15,"0"-1"-152"-15,0 4-225 0,0-6-73 16,0 1-138-16,0 0-155 15</inkml:trace>
  <inkml:trace contextRef="#ctx0" brushRef="#br0" timeOffset="8667.8718">8836 10131 497 0,'5'-8'341'0,"6"-12"39"0,5-6-94 0,-1-4-69 16,-1-4-18-16,-8-8-22 16,-5 0-13-1,-8 5-27-15,0 8-16 0,1 20-55 16,1 7-24-16,5 20-40 16,2 7-9-16,-12 3-3 15,18 17 2-15,5 1 1 0,-3-5 2 16,20 11 6-1,-20-18-1-15,-3-8-77 16,6 0-74-16</inkml:trace>
  <inkml:trace contextRef="#ctx0" brushRef="#br0" timeOffset="8982.3097">9028 9865 1184 0,'4'-9'471'0,"9"-11"-311"0,11 6-44 16,18 9-45-16,7 6-16 16,4 15-21-16,-7 7-9 15,-23 8-3-15,-10 5 5 16,-28 3 9-16,-15 5 1 0,-13-1-6 15,-1-4-5-15,6-12-11 16,14-8-3 0,22-10-8-16,9-2-2 0,20-7-1 15,10 0 0-15,4-3 2 16,-3-2-1-16,-11 4-75 16,0 4-66-16</inkml:trace>
  <inkml:trace contextRef="#ctx0" brushRef="#br0" timeOffset="9282.0191">9437 10104 640 0,'0'0'409'0,"1"1"19"0,-1 2-191 16,0-3-113-16,0 0-13 16,0 6-21-16,1 6-13 15,-1 26-19-15,-5-33-3 16,-1-6-5-16,2-7-5 15,0-4-16-15,2-6-11 16,3-2-25-16,4 0-8 16,5-2-11-16,6 7-2 15,6 3 1-15,1 6 4 16,-2 6 10-16,7 2 5 16,-2 7 16-16,-1 0 18 0,0 4 19 15,-10 1 5 1,-6 1-2-16,0 0-15 15,-5 1-10-15,-1 1-82 16</inkml:trace>
  <inkml:trace contextRef="#ctx0" brushRef="#br0" timeOffset="9535.092">9772 9641 863 0,'9'0'516'0,"5"5"13"16,15 25-376-16,4 15-40 16,7 26-34-16,-9 11-10 15,-15 1-9-15,-15 0-4 16,-25-10-25-16,0-12-7 15,-3-8-35-15,4-14-77 0</inkml:trace>
  <inkml:trace contextRef="#ctx0" brushRef="#br0" timeOffset="9979.1136">10346 9941 812 0,'9'5'367'0,"23"3"-146"0,11 3-83 16,30-1-27-16,4-2-30 15,-5-4-37-15,-9-6 6 16,-24-6-164-16,-9 1-333 16</inkml:trace>
  <inkml:trace contextRef="#ctx0" brushRef="#br0" timeOffset="10138.4818">10380 10081 802 0,'8'1'420'0,"19"2"-85"16,4 1-77-16,37-3-66 0,5 7-51 16,-1-2-76-16,-3-3-27 15,-18 2-123-15,-5-10-94 16</inkml:trace>
  <inkml:trace contextRef="#ctx0" brushRef="#br0" timeOffset="10440.768">11241 9890 1167 0,'-11'-4'500'15,"-12"-4"-291"-15,-9 8-75 16,-4 11-98-16,2 11-20 0,6 15-16 16,8 3-6-1,18 4-4-15,2-9 1 0,27-2-1 16,7-3 7-16,11-11 7 16,6-1 7-16,-7-20 52 15,-5-11 23-15,-4-10 45 0,-4-6 13 16,-17-8-13-1,-10-4-19-15,-17-2-48 16,-7 3-21-16,-4 11-59 16,2 7-66-16,8 14-236 0</inkml:trace>
  <inkml:trace contextRef="#ctx0" brushRef="#br0" timeOffset="10604.6813">11644 10183 1144 0,'-1'0'627'15,"-1"1"-175"-15,-4-3-238 0,5 1-77 16,0 0-176-16,0 0 118 16</inkml:trace>
  <inkml:trace contextRef="#ctx0" brushRef="#br0" timeOffset="11091.2886">12079 9938 967 0,'-14'-5'449'0,"-19"-5"-181"0,-5 1-32 15,-6 6-98-15,3 7-36 16,8 13-69-16,2 5-33 16,17 9-11-16,9 2-4 15,22 2-3-15,13 1 3 16,20-10 5-16,11-6 7 15,6-14 14-15,-2-5 11 0,-21-12 53 16,-13-6 12 0,-21-6 10-16,-12-6-3 0,-19-7-51 15,-15-4-15-15,-6 2-47 16,2 6-58-16</inkml:trace>
  <inkml:trace contextRef="#ctx0" brushRef="#br0" timeOffset="11565.814">12594 9879 741 0,'1'-8'377'0,"-1"-9"-116"0,0 2-63 16,-4 3-90-16,-2 4-31 15,-5 1-40-15,-7 1-16 16,-7 5-19-16,-3 2-4 0,-2 9-10 16,4 1 1-16,1 4 2 15,5 3 0-15,-1 0 1 0,3 4 0 16,3 1 10-16,-4-4 6 15,9 2 8-15,4-2 1 16,6-7-8-16,7 1-2 16,4-5 1-1,4-7 1-15,14-4-2 0,9-4-2 16,14 2-11-16,2 5 1 16,1 11 11-16,-12 6 7 15,-15 2 23-15,-8 1 16 0,-22 1 38 31,-2-3 17-31,-24 1 6 0,-11-1-13 0,-14-8-39 32,-4-1-20-32,8-12-32 0,7-5-92 0</inkml:trace>
  <inkml:trace contextRef="#ctx0" brushRef="#br0" timeOffset="12011.997">13359 9892 552 0,'15'0'344'0,"12"3"-26"15,22 4-144-15,9-1-22 16,15 3-65-16,9-4-26 16,6-5-34-16,2-2-8 15,-6 0-32 1,-13-1-55-16,-22 3-242 0</inkml:trace>
  <inkml:trace contextRef="#ctx0" brushRef="#br0" timeOffset="12402.0723">13468 10014 737 0,'-3'0'405'0,"2"0"-91"15,10 0-121-15,22 4-80 16,12 2-20-16,15-1 4 16,7-4-11-16,10-2-28 15,1-2-10-15,0 0-19 16,-7-2-9-16,-20-1-1 0,-10-4-28 16,-23-2-59-1,-9-3-38-15,-14-3-67 16,-10-1 7-16,-5-7 34 0,1 2 32 15,4-1 29-15,7 1 14 16,14 7 16-16,5 7 29 16,12 10 61-16,7 5 27 15,4 14 45-15,1 4-3 16,-4 12 23-16,-9 2 10 0,-15-3 0 16,-5 1-4-1,-11-4-35 1,-12-6-23-16,-11-4-37 0,-4-2 26 0,-2-11-462 15</inkml:trace>
  <inkml:trace contextRef="#ctx0" brushRef="#br0" timeOffset="12978.7008">14923 9845 1081 0,'-1'0'432'0,"-6"13"-279"0,-5 11-65 15,-6 18-69-15,-6 6 6 16,-5 5-1-16,-1-2-3 15,1-8-4-15,3-5-3 16,8-16 1-16,8-7-1 16,10-14 22-16,2-7 4 15,9-14 1-15,3-7 3 0,4-17-2 16,6-7 11 0,2-19 7-16,0-5-2 15,9 9-15-15,-4 7-10 0,-2 30 1 16,-2 14-3-16,-12 23-11 15,3 17-4-15,-1 26-16 16,6 14 1-16,3 5-1 16,-1-5 0-16,1-11 4 15,-5-11-4-15,-2-11-24 16,1-6-57-16,-10-10-140 16,-1-7-138-16</inkml:trace>
  <inkml:trace contextRef="#ctx0" brushRef="#br0" timeOffset="13122.6754">14773 10006 863 0,'8'0'414'0,"7"0"-118"0,22-4-172 16,16 4-45-16,12-2-28 16,3 2-24-1,-7 1-55-15,-10-2-72 0</inkml:trace>
  <inkml:trace contextRef="#ctx0" brushRef="#br0" timeOffset="13297.358">15487 9487 943 0,'-2'-6'572'0,"-2"-1"-55"15,-5 6-249-15,-4 16-169 16,-4 7-51-16,-6 16-29 0,0 2-4 15,0 11-25-15,3 3-96 16</inkml:trace>
  <inkml:trace contextRef="#ctx0" brushRef="#br0" timeOffset="13660.7687">15625 9943 850 0,'6'-3'415'0,"12"-5"-136"0,11 3-57 16,16-3-71-16,2 1-32 16,9 0-55-1,-3 2-24-15,-8 1-27 16,-4 0 2-16,-17-1-86 0,-2 3-63 15,-10-1-244 1</inkml:trace>
  <inkml:trace contextRef="#ctx0" brushRef="#br0" timeOffset="13925.1517">15677 10043 531 0,'-6'1'353'0,"-4"0"-18"15,8 0-114-15,10 3-27 16,22-4-33-16,15 3-3 16,16-1-33-16,2-3-18 15,-4 0-26-15,-11-4-12 16,-14 1-24-16,-12 4-12 15,-13-1-17-15,-3 2 4 16,-5-2-126-16,1-1 423 16</inkml:trace>
  <inkml:trace contextRef="#ctx0" brushRef="#br0" timeOffset="16738.4782">15624 9764 686 0,'2'-4'350'0,"2"-7"-83"0,3-2-38 15,1-5-45-15,6-3-22 0,2-3-49 32,6-2-24-32,1 4-26 15,-3 3-10-15,-1 8-22 16,0 9-5-16,1 10-20 15,2 8-6-15,5 10 3 16,5-1 3-16,8-2 2 16,5-3 2-16,-7-12-3 0,-7-6 35 15,-13-7 50-15,-15-6 6 16,-6-12 7-16,-4 1-36 16,-11-3-164-16,5 4 155 15</inkml:trace>
  <inkml:trace contextRef="#ctx0" brushRef="#br0" timeOffset="17366.4101">16727 9779 675 0,'-2'-6'360'0,"-11"-1"-95"0,-5-3-46 16,-13 7-59-1,0 7-42-15,-3 11-54 16,2 9-33-16,11 21-51 0,5 10-12 16,19 9 4-1,10-3 9-15,14-13 19 0,5-11 6 16,6-15 13-16,9-9 5 15,2-15 59 1,-2-8 21-16,-9-18 35 16,-8-6 16-16,-17-13-28 0,-13-5-18 15,-20-1-38-15,-10 5-46 16,-9 20-31 0,1 9-26-16,10 21-155 0,10 5-80 15</inkml:trace>
  <inkml:trace contextRef="#ctx0" brushRef="#br0" timeOffset="17553.077">16967 10142 1351 0,'-1'-1'560'0,"-1"-1"-350"15,-1-1-79-15,3 3-100 16,0-1-27-16,0 0-159 16</inkml:trace>
  <inkml:trace contextRef="#ctx0" brushRef="#br0" timeOffset="17912.1071">17384 9903 1052 0,'-6'-13'498'16,"-12"-11"-196"-16,-1 3-81 15,-8 9-116-15,-1 8-41 0,-4 14-71 16,0 10-24-1,5 18-14-15,4 6 1 16,16 8 13-16,12-2 9 16,18-9 10-16,10-7 5 0,17-13 11 15,4-7 3-15,5-15 11 16,-2-5 8 0,-16-16 39-16,-12-4 21 15,-19-9 26-15,-6-5 1 0,-18-5-43 16,-8 2-28-16,-20 13-54 15,-6 10-25-15,0 20 409 16</inkml:trace>
  <inkml:trace contextRef="#ctx0" brushRef="#br0" timeOffset="18554.2036">18015 9796 580 0,'4'-4'339'0,"-2"0"-26"0,-2-3-39 15,0 5-83-15,-6-3-46 16,-1 0-87-16,0 3-26 15,-14-1-27-15,-2 0-4 16,-8 3 1-16,-4 1-4 16,-1 4-3-16,2 3-1 15,7 3-4-15,2 1 0 16,13 6-12-16,1-3-1 16,6 3 18-16,1 2 5 0,3-7 25 15,1 2 6 1,7-7-1-16,5 1 3 15,7-5-2 1,6 0-2-16,15 0-13 16,2 0-13-16,4 4-3 0,-2 4-4 15,-13 3 0 1,1 5 3-16,-14 1 1 16,-5-3 5-16,-15 5 30 0,-16-4 12 15,-17-3 5-15,-6-1 0 16,-12-7-20-16,3-5-6 15,9-6-32-15,7-5-36 0,19-4-137 16,11 1-75 0,14-2-266-16</inkml:trace>
  <inkml:trace contextRef="#ctx0" brushRef="#br0" timeOffset="19041.7237">18268 9768 775 0,'1'-3'450'16,"1"-3"-69"-16,-2 6-148 15,-1 0-125 1,0 0-40-16,-2 5-28 15,-7 18 1-15,-15 34-12 16,14-23-4-16,7-3-7 0,5-1-2 16,10-6 0-16,5-4 2 15,10-6-1-15,3-4-1 16,1-5-8-16,3-5-30 16,-9-7-98-16,0-3-69 15,-3-8-190-15,-5-7-81 16,-2-2 54-16,-5-6 105 15,-4-1 353-15,-3 4 183 0,-5 9 146 16,-1 3 7-16,2 11-89 16,-1 1-54-16,0 5-100 15,0 2-43-15,2-1-66 16,-2 10-9-16,-1 20 11 16,-4 55 2-16,7-31-1 15,1 0-7-15,0-10-14 16,-3-5-5-16,6-9-1 15,0-4 19-15,4-8-127 16,1-4 25-16</inkml:trace>
  <inkml:trace contextRef="#ctx0" brushRef="#br0" timeOffset="19926.0187">18992 9970 760 0,'10'0'396'0,"7"-2"-133"16,2 11-93-16,-1 7-23 0,-5 6-59 16,-4 4-13-1,-10 0-12-15,-5-2-8 16,-8-7-3-16,-2-3-5 16,3-8-5-16,3-6 3 0,8-6-1 15,2-9-4-15,7-6-17 16,3-2-13-16,10-3-12 15,7 2-4-15,10 5-3 16,2 3 2-16,1 13 8 16,-1 8 5-16,-14 8 8 15,-3 6 1-15,-14 0-5 16,-6 1 1-16,-5-3-2 0,-5-4-1 16,-2-4 3-16,0-6-2 15,8-1 9-15,2-2-7 16,9-11-6-1,6-3-2-15,6-6-12 0,3 1 3 16,3 2-1 0,0 2-1-16,-4 9 8 15,-1 3 5-15,-10 11 7 16,-5 6 3-16,0 5 2 0,-5 1 5 16,5 2 11-1,-1-2 1-15,-6-1 5 0,0-3 1 16,-1-7-6-1,-3 0-1-15,2-6-7 0,3 0 0 16,-1-3 4-16,0-1-36 16</inkml:trace>
  <inkml:trace contextRef="#ctx0" brushRef="#br0" timeOffset="39507.7892">1777 11700 669 0,'9'-9'334'16,"4"-9"-131"-16,10-16-46 15,3-5-8-15,7-17-49 16,6-7-20-16,1-10-26 16,-5-8-9-16,-5 6-9 15,-7 7-4-15,-9 20 16 16,-5 8 14-16,-8 22 18 15,-1 10-3-15,-5 10-31 16,2 9-22-16,1 17-31 16,4 9-4-16,8 28 4 15,6 13 3-15,12 10 5 16,-5-5 2-16,6-12 3 0,-5-12 1 16,-2-21 0-1,-1-4-18-15,-6-18-128 0,-5-7-69 16</inkml:trace>
  <inkml:trace contextRef="#ctx0" brushRef="#br0" timeOffset="39661.8993">1915 11487 604 0,'6'1'282'0,"15"4"-82"15,10 2-106 1,20 3-39-16,3-3-8 0,1 4-38 15,-3 1-128-15</inkml:trace>
  <inkml:trace contextRef="#ctx0" brushRef="#br0" timeOffset="39828.3613">1702 11312 1099 0,'-5'-1'449'15,"-6"-2"-294"1,6 3-66-16,16 10-69 0,8 4-20 16,20 7-7-16,12 1-26 15,18 1-301-15</inkml:trace>
  <inkml:trace contextRef="#ctx0" brushRef="#br0" timeOffset="40130.5225">2447 11581 858 0,'10'3'369'15,"13"3"-183"-15,4-3-42 0,0-2-31 16,1-1-24 0,-1-7-34-16,-2-4-5 15,-7-4-7-15,-5-5 1 16,-14-5-2-16,-7 3-5 15,-11-1-14-15,-7 7-12 16,-5 14-21-16,-3 5-11 0,2 14-7 0,7 9 1 16,7 6 10-1,7 4 6-15,14 5 11 16,4 0 0-16,9 0 6 16,-5 3 1-16,-1-6-3 0,-5-2 7 15,5-11-118-15,5-8-122 16</inkml:trace>
  <inkml:trace contextRef="#ctx0" brushRef="#br0" timeOffset="40420.7581">3123 11427 859 0,'-2'4'438'0,"-11"7"-110"0,-2 8-114 16,-11 6-106-16,-5 6-27 15,-11-4-45-15,-3-3-11 16,5-11-87-16,-3-11-57 16,11-14-56-16,6-10-15 15,3-14 65-15,14 7 46 0,20 3 82 16,5 7 41 0,23 15 73-16,0 0 39 15,6 18 27-15,3 9-5 0,-7 11-12 16,-1 2-15-16,-7-3-48 15,-3-5-19-15,-1-7-35 16,-3-6-44-16</inkml:trace>
  <inkml:trace contextRef="#ctx0" brushRef="#br0" timeOffset="41019.9739">4540 11002 935 0,'-22'11'404'0,"-39"16"-225"32,-7 16-52-32,6 30-51 0,-1 16-12 0,30 26-13 15,22 1-6-15,25-16-15 32,23-9-8-32,21-29 4 0,13-8 3 15,5-26-2-15,2-12-10 16,-10-18-146-16,-4-12-187 15</inkml:trace>
  <inkml:trace contextRef="#ctx0" brushRef="#br0" timeOffset="41379.257">4977 11246 896 0,'-2'0'426'16,"-1"-1"-193"-16,-12 24-117 15,0 17-38-15,-7 25-28 16,-3 7 2-16,5 0-10 16,1-5-6-16,9-20-22 15,4-9-4-15,6-19-2 16,4-12 8-16,7-19 6 16,5-9 2-16,7-19 3 15,-3-8-6-15,-6-20-2 16,-4-8-4-16,-6 1-6 15,7 5-6-15,3 27-13 0,2 13-6 16,4 24-3-16,-4 12 4 16,1 20 12-16,4 11 8 15,3 20 14-15,1 5 0 16,0 4-2 0,-3-4 0-16,-6-15-5 0,-3-7-2 0,-2-12-43 15,-3-5-66-15,-5-9-173 16</inkml:trace>
  <inkml:trace contextRef="#ctx0" brushRef="#br0" timeOffset="41530.4332">4925 11485 879 0,'11'1'371'0,"10"-1"-187"15,11 5-62-15,10-5-41 16,8 0-20-16,1 1-25 15,-4-6-119-15</inkml:trace>
  <inkml:trace contextRef="#ctx0" brushRef="#br0" timeOffset="41679.477">5521 11041 969 0,'-5'-5'549'16,"-7"3"-62"-16,-7 4-244 15,-1 21-156-15,-2 13-30 16,-2 14-35-16,3 9-7 16,3 11-147-16</inkml:trace>
  <inkml:trace contextRef="#ctx0" brushRef="#br0" timeOffset="41924.2086">5625 11554 825 0,'13'1'487'15,"6"0"-39"-15,-7 19-260 0,-9 10-24 16,-21 8-65-16,-11 6-16 15,-2-3-39 1,0-3 2-16,18-8-508 16</inkml:trace>
  <inkml:trace contextRef="#ctx0" brushRef="#br0" timeOffset="42412.0848">5988 11450 666 0,'-5'-3'402'16,"-8"-5"-30"-16,6 8-169 15,-6 14-113-15,-2 4-41 16,8 14-30-16,3 2-7 16,8-1-2-16,10 1 4 0,7-11 2 15,4-3 4-15,9-10 7 16,2-8 3-16,-4-14 17 16,-5-6 9-16,-9-5 23 15,-7-4 3-15,-8 1-11 16,-3 1-13-16,-5 3-34 15,0 4-13-15,1 13-22 16,1 6-5-16,3 13-1 16,5 3 3-16,7 4 10 15,5-1 2-15,7-6 1 16,3-1 1-16,4-6 4 16,-2-1 2-16,-2-5 14 0,-4-4 9 15,-9-5 10-15,-6-6 1 16,-9-4-15-16,-1-2-6 15,-3 2-90 1,2 4-79-16</inkml:trace>
  <inkml:trace contextRef="#ctx0" brushRef="#br0" timeOffset="42598.235">6574 11583 750 0,'7'3'375'16,"6"12"-127"-16,-6 3-40 0,-11 13-107 16,-9 6-10-16,-13 3-27 15,-4-1-13-15,2-4-10 16,7-9-39-16</inkml:trace>
  <inkml:trace contextRef="#ctx0" brushRef="#br0" timeOffset="43242.9533">7212 11438 482 0,'0'-11'301'16,"-9"-8"-17"-16,-9-2-52 0,-15 6-77 16,-7 8-46-16,-8 10-60 15,-2 9-27-15,5 18-35 16,11 7-8-16,17 8-4 15,7 1 2-15,18-8 12 16,10-7 5-16,20-11 5 16,9-6 3-16,13-8 2 15,-4-6 3-15,-12-10 7 16,-3 1 1-16,-21-6 9 16,-7-2 3-16,-12 3-1 15,-10-5-2 1,-9 9-5-16,-3 4-2 15,-2 6-2-15,3 5 0 0,9 9-2 16,0 2-2-16,8 13 4 16,3 4 2-16,0 11 21 15,0 7 4-15,-1 4-2 16,-5 1-3-16,4-7 7 0,3-5-99 31,7-17-264-31</inkml:trace>
  <inkml:trace contextRef="#ctx0" brushRef="#br0" timeOffset="43490.9827">7361 11032 1021 0,'15'-9'453'16,"19"-5"-215"-1,13 23-121 1,8 21-14-16,10 30-3 16,-7 16-7-16,-24 31-8 15,-18 10-10-15,-43 0-28 16,-17-4-5-16,-13-29-12 16,4-17-7-16,21-23-23 15,14-14-86-15</inkml:trace>
  <inkml:trace contextRef="#ctx0" brushRef="#br0" timeOffset="43925.4776">8241 11419 839 0,'0'0'352'16,"9"6"-160"-16,11 0-32 16,14-1-27-16,13 0 4 0,15-5-46 15,2-1-23-15,4-3-38 16,-5 0-7-1,-17-1-59-15,-9 2-63 16,-21-1-122-16,-8 7-86 16</inkml:trace>
  <inkml:trace contextRef="#ctx0" brushRef="#br0" timeOffset="44079.8806">8272 11553 744 0,'8'3'366'15,"13"7"-95"1,9-5-17-16,17 2-41 16,9-2-20-16,9-5-76 0,7 3-28 0,-4-3 21 15</inkml:trace>
  <inkml:trace contextRef="#ctx0" brushRef="#br0" timeOffset="44823.6948">9449 11038 660 0,'-10'-2'362'0,"-5"2"-71"16,-15 20-114-16,-10 12-40 15,-10 28-27-15,-5 23-20 16,12 23-39-16,18 4-16 15,34-4-17-15,22-18-3 16,25-29-3-16,12-12 4 16,12-22-2-1,-2-11-37-15,0-13-171 0</inkml:trace>
  <inkml:trace contextRef="#ctx0" brushRef="#br0" timeOffset="45133.142">9867 11364 905 0,'-11'-12'443'0,"-10"-10"-157"16,1 7-68-16,-6 15-99 0,-2 11-38 16,-1 20-53-16,-1 7-12 15,16 14-16-15,12-1-1 16,19-4-1-16,9-6 2 15,19-13 2-15,1-11 5 16,8-16 4-16,-1-4 3 16,-9-14 42-1,-4-5 33-15,-20-16 42 16,-13-5 11-16,-27-9-30 16,-9-2-34-16,-15 10-52 15,2 8-20-15,13 21-70 0,7 13-83 16</inkml:trace>
  <inkml:trace contextRef="#ctx0" brushRef="#br0" timeOffset="45310.9569">10074 11635 1255 0,'-1'0'529'0,"1"0"-315"15,0 2-61-15,0-2-100 16,0 0-16-16,0 0-63 16,6-1-101-16</inkml:trace>
  <inkml:trace contextRef="#ctx0" brushRef="#br0" timeOffset="45646.9748">10512 11365 948 0,'-12'-10'478'0,"-17"-10"-162"15,-5 7-77-15,4 14-121 0,0 10-46 16,6 17-55-16,6 7-12 15,7 13-9-15,10 2 0 16,13-2 1-16,6-5 1 16,12-10 2-16,6-11 2 15,8-17 4-15,3-5 2 16,-2-12 11-16,-6-7 16 16,-14-10 47-16,-11-3 13 15,-18-15 4-15,-13-4-15 16,-17-2-52-16,-2 3-22 15,5 18-99-15,8 11-108 0</inkml:trace>
  <inkml:trace contextRef="#ctx0" brushRef="#br0" timeOffset="46135.1855">11004 11291 836 0,'5'-6'418'16,"2"-5"-120"-16,-1 4-61 15,-9 2-102-15,3 4-35 16,-13 2-65-16,-4 4-23 15,-8 1-9-15,-6 0-1 16,-4 2 0-16,2-3-2 16,6 2-5-16,3 0-4 15,14-3-3-15,3-1 0 16,2 1 5-16,2-3 1 0,4 1 5 16,-2-2 1-16,1 0 1 15,0 0 3-15,2 7 2 16,19 8 1-16,38 31 5 15,-30-28 3-15,1 2 6 16,-2 1 1-16,-9-3 0 16,-5-2-1-16,-11 2-1 15,-5-3 6-15,-16 5 9 16,-6-1 1-16,-11-4-3 16,-5-1-5-16,6-7-12 0,3-3-4 15,13 0-61 1,8-4-82-16</inkml:trace>
  <inkml:trace contextRef="#ctx0" brushRef="#br0" timeOffset="46470.5867">11266 11258 832 0,'0'-5'452'0,"0"-3"-112"16,1 3-112-16,-1 9-127 16,0 6-33-16,-3 15-26 15,-8 3 0-15,-5 14-3 16,4 2-6-16,4-6-13 0,8 1-3 15,10-16-5 1,5-5 0-16,8-7 3 0,4-9 2 16,3-2 0-16,-4-5-3 15,-3-6-106-15,-6-4-72 16,-3-10-249 0</inkml:trace>
  <inkml:trace contextRef="#ctx0" brushRef="#br0" timeOffset="46631.3686">11438 11290 769 0,'-4'-3'470'16,"-1"-2"-71"-16,-2 10-168 0,0 3-68 16,0 17-79-1,1 11-26-15,4 10-3 0,0 7-5 16,-1-4-20 0,3-4-8-16,0-8-12 0,5-4-2 15,-2-14-61-15,5 1-117 16</inkml:trace>
  <inkml:trace contextRef="#ctx0" brushRef="#br0" timeOffset="47247.6297">11840 11572 845 0,'7'-1'447'0,"8"1"-114"0,5 10-128 15,-11 14-84-15,-8 8 1 16,-18 14-4-16,-13 0-11 16,-8 0-32-16,4-4-5 15</inkml:trace>
  <inkml:trace contextRef="#ctx0" brushRef="#br0" timeOffset="47994.6187">12616 11183 577 0,'-9'-7'273'16,"-5"-5"-121"-16,7 4-87 0,6 0-31 16,7 6-60-16,0-2-251 15</inkml:trace>
  <inkml:trace contextRef="#ctx0" brushRef="#br0" timeOffset="48909.9035">12725 11201 406 0,'0'-5'289'15,"5"-4"-1"-15,-5 4-79 16,-3-2-37-16,-2 3-67 0,-7 0-33 16,-10 3-42-16,1 1-9 15,-17 3-11-15,-4 3-4 16,1 2-6-1,-1 2-3-15,17 4-6 16,4 0-2-16,11 0 5 0,2 2 4 16,2-1 12-1,5-4 6-15,1-3 10 16,0-4 3-16,6-2 12 16,-2-1 5-16,-4-1-1 0,0 0-4 15,26-1-18-15,37 4-10 16,-13 6-8-1,3 5-1-15,4 9 0 0,-3 3-1 16,-14 6 2-16,-13 1 3 16,-24-1 21-16,-9 1 14 15,-22-1 18-15,-8-1 2 16,-13-6-14-16,-8-8-10 16,0-7-10-16,3-12-3 15,16-7-10-15,11 0-8 0,14-5-20 16,8 4-11-16,5 3-38 15,2 1-38-15,6 5-146 16</inkml:trace>
  <inkml:trace contextRef="#ctx0" brushRef="#br0" timeOffset="49408.1668">13257 11578 802 0,'-1'4'415'16,"2"3"-50"-16,1 5-145 15,-3 15-63-15,-2 1-6 16,-10 8-53-16,-9 1-31 15,-7-9 91-15</inkml:trace>
  <inkml:trace contextRef="#ctx0" brushRef="#br0" timeOffset="50177.2406">13954 11280 831 0,'-11'-11'414'0,"-13"-4"-140"15,-8 6-101-15,-3 10-92 0,2 10-35 16,7 14-33-16,8 8-8 16,18 18-5-16,11 4-1 15,20-5 1 1,14-6 0-16,17-18 3 0,6-12 3 16,-10-16 50-16,-10-6 33 15,-23-22 59-15,-11-2 16 16,-18-15-26-16,-7-3-29 15,-23 4-59-15,-8 6-20 16,1 16-26-16,4 8-55 16,24 16-253-16</inkml:trace>
  <inkml:trace contextRef="#ctx0" brushRef="#br0" timeOffset="50360.4923">14369 11563 1299 0,'-5'-1'573'0,"-1"1"-304"16,-2-6-109-16,3 3-120 16,2 1-79-16</inkml:trace>
  <inkml:trace contextRef="#ctx0" brushRef="#br0" timeOffset="50630.6584">14516 11433 920 0,'8'-31'473'0,"5"-21"-151"0,2 1-125 15,-5 4-42 1,-1 17-54-16,-2 8-21 16,-5 12-31-16,0 10-17 0,-2 17-23 15,0 11-7 1,3 24-6-16,4 8 4 16,4 9 3-16,-1-1 1 15,-3-15 2-15,1-8 11 16,-1-20-172-16,-3-6-90 0</inkml:trace>
  <inkml:trace contextRef="#ctx0" brushRef="#br0" timeOffset="50977.2838">14761 11257 881 0,'-4'-8'404'0,"-5"-9"-156"16,5 6-63-16,18 5-68 15,8 3-18-15,24 5-33 16,8 4-12-16,8 6-9 16,-7 3-5-16,-21 4-13 0,-14 3 3 15,-31 5 14 1,-16 7 2-16,-23 10-1 0,-4 2-6 15,7-8-19-15,10-1-4 16,24-15-2-16,13-6-1 16,19-6 1-16,6-6 1 15,16-2-1-15,4-2-2 16,3 1-6-16,0 1 9 0,-13-3-212 16,-3 1-419-16</inkml:trace>
  <inkml:trace contextRef="#ctx0" brushRef="#br0" timeOffset="51436.8916">15214 11488 809 0,'0'3'410'15,"0"-1"-67"-15,3 13-232 0,-1 3-41 16,5 2-3-16,-2-2-5 15,-2-6-24-15,2-4-9 16,-4-6 1-16,3-1 3 16,-4-6 3-16,-2 4-1 15,1-1-12 1,-2-16-10-16,-3-32-9 0,7 32-1 16,4 3-1-16,4 5 1 15,3-2 0-15,0 4-1 16,3 2-1-16,0 3 1 0,1 3 0 15,3 2 0 1,-1-2 0-16,0 1 0 16,-2-3 1-16,0-4-1 15,-1 6 1-15,1-1 0 16,-2 3-2-16,-2 1 0 16,-1-1 1-16,-2-1-1 0,-1 5 4 15,-1 0 7-15,-6 1 33 16,-1 9 13-16,-2 2 7 0,-3 4-4 15,3 2-35-15,-3-2-11 16,2-2 0 0,-1-2-73-16,-2-1-201 0</inkml:trace>
  <inkml:trace contextRef="#ctx0" brushRef="#br0" timeOffset="51929.1509">15633 10785 1016 0,'19'8'457'15,"19"9"-192"-15,19 38-116 0,15 16-6 16,7 31-14-16,-12 9-18 16,-29 14-46-16,-22-2-21 15,-46-13-22-15,-14-11-2 16,-19-33 1-16,0-12-4 15,18-23-41 1,6-13-75-16,21-15-90 0,16-3-359 16</inkml:trace>
  <inkml:trace contextRef="#ctx0" brushRef="#br0" timeOffset="52604.4809">16400 11591 992 0,'1'-2'545'0,"-1"-1"-113"16,-1 1-98-16,1 2-118 16,0 0-47-16,0 0-52 0,-1 0-19 15,0-1-31 1,-1 0-14-16,2 0-20 15,0 1-9-15,0 0-10 0,0 0 0 16,0 0-6-16,0 0-1 16,0 0-1-16,0 0-1 15,0 0-3-15,0 0 1 16,0 0-94-16,0 0 329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13/11/2024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52937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14</a:t>
            </a:fld>
            <a:endParaRPr lang="el-GR"/>
          </a:p>
        </p:txBody>
      </p:sp>
    </p:spTree>
    <p:extLst>
      <p:ext uri="{BB962C8B-B14F-4D97-AF65-F5344CB8AC3E}">
        <p14:creationId xmlns:p14="http://schemas.microsoft.com/office/powerpoint/2010/main" val="419911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15</a:t>
            </a:fld>
            <a:endParaRPr lang="el-GR"/>
          </a:p>
        </p:txBody>
      </p:sp>
    </p:spTree>
    <p:extLst>
      <p:ext uri="{BB962C8B-B14F-4D97-AF65-F5344CB8AC3E}">
        <p14:creationId xmlns:p14="http://schemas.microsoft.com/office/powerpoint/2010/main" val="261057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16</a:t>
            </a:fld>
            <a:endParaRPr lang="el-GR"/>
          </a:p>
        </p:txBody>
      </p:sp>
    </p:spTree>
    <p:extLst>
      <p:ext uri="{BB962C8B-B14F-4D97-AF65-F5344CB8AC3E}">
        <p14:creationId xmlns:p14="http://schemas.microsoft.com/office/powerpoint/2010/main" val="135930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17</a:t>
            </a:fld>
            <a:endParaRPr lang="el-GR"/>
          </a:p>
        </p:txBody>
      </p:sp>
    </p:spTree>
    <p:extLst>
      <p:ext uri="{BB962C8B-B14F-4D97-AF65-F5344CB8AC3E}">
        <p14:creationId xmlns:p14="http://schemas.microsoft.com/office/powerpoint/2010/main" val="9588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18</a:t>
            </a:fld>
            <a:endParaRPr lang="el-GR"/>
          </a:p>
        </p:txBody>
      </p:sp>
    </p:spTree>
    <p:extLst>
      <p:ext uri="{BB962C8B-B14F-4D97-AF65-F5344CB8AC3E}">
        <p14:creationId xmlns:p14="http://schemas.microsoft.com/office/powerpoint/2010/main" val="57910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19</a:t>
            </a:fld>
            <a:endParaRPr lang="el-GR"/>
          </a:p>
        </p:txBody>
      </p:sp>
    </p:spTree>
    <p:extLst>
      <p:ext uri="{BB962C8B-B14F-4D97-AF65-F5344CB8AC3E}">
        <p14:creationId xmlns:p14="http://schemas.microsoft.com/office/powerpoint/2010/main" val="102674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21</a:t>
            </a:fld>
            <a:endParaRPr lang="el-GR"/>
          </a:p>
        </p:txBody>
      </p:sp>
    </p:spTree>
    <p:extLst>
      <p:ext uri="{BB962C8B-B14F-4D97-AF65-F5344CB8AC3E}">
        <p14:creationId xmlns:p14="http://schemas.microsoft.com/office/powerpoint/2010/main" val="269777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11/13/2024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25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9423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25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749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00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1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8323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807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41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00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11/13/2024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181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11" Type="http://schemas.openxmlformats.org/officeDocument/2006/relationships/image" Target="../media/image13.png"/><Relationship Id="rId6" Type="http://schemas.openxmlformats.org/officeDocument/2006/relationships/image" Target="../media/image100.png"/><Relationship Id="rId5" Type="http://schemas.openxmlformats.org/officeDocument/2006/relationships/image" Target="../media/image91.png"/><Relationship Id="rId10" Type="http://schemas.openxmlformats.org/officeDocument/2006/relationships/image" Target="../media/image14.png"/><Relationship Id="rId9" Type="http://schemas.openxmlformats.org/officeDocument/2006/relationships/image" Target="../media/image130.png"/><Relationship Id="rId4" Type="http://schemas.openxmlformats.org/officeDocument/2006/relationships/image" Target="../media/image80.pn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1.png"/><Relationship Id="rId5" Type="http://schemas.openxmlformats.org/officeDocument/2006/relationships/image" Target="../media/image2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0.png"/><Relationship Id="rId7" Type="http://schemas.openxmlformats.org/officeDocument/2006/relationships/image" Target="../media/image25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10" Type="http://schemas.openxmlformats.org/officeDocument/2006/relationships/image" Target="../media/image28.png"/><Relationship Id="rId4" Type="http://schemas.openxmlformats.org/officeDocument/2006/relationships/image" Target="../media/image220.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10" Type="http://schemas.openxmlformats.org/officeDocument/2006/relationships/image" Target="../media/image31.png"/><Relationship Id="rId4" Type="http://schemas.openxmlformats.org/officeDocument/2006/relationships/image" Target="../media/image27.jpeg"/><Relationship Id="rId9" Type="http://schemas.openxmlformats.org/officeDocument/2006/relationships/image" Target="../media/image30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91.png"/><Relationship Id="rId1" Type="http://schemas.openxmlformats.org/officeDocument/2006/relationships/slideLayout" Target="../slideLayouts/slideLayout2.xml"/><Relationship Id="rId5" Type="http://schemas.openxmlformats.org/officeDocument/2006/relationships/image" Target="../media/image330.png"/><Relationship Id="rId4" Type="http://schemas.openxmlformats.org/officeDocument/2006/relationships/image" Target="../media/image320.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2.png"/><Relationship Id="rId7" Type="http://schemas.openxmlformats.org/officeDocument/2006/relationships/customXml" Target="../ink/ink5.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5.emf"/><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350.png"/><Relationship Id="rId4" Type="http://schemas.openxmlformats.org/officeDocument/2006/relationships/image" Target="../media/image380.png"/></Relationships>
</file>

<file path=ppt/slides/_rels/slide31.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40.png"/><Relationship Id="rId7" Type="http://schemas.openxmlformats.org/officeDocument/2006/relationships/image" Target="../media/image36.emf"/><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350.png"/><Relationship Id="rId4" Type="http://schemas.openxmlformats.org/officeDocument/2006/relationships/image" Target="../media/image380.png"/><Relationship Id="rId9" Type="http://schemas.openxmlformats.org/officeDocument/2006/relationships/image" Target="../media/image37.emf"/></Relationships>
</file>

<file path=ppt/slides/_rels/slide32.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40.png"/><Relationship Id="rId7" Type="http://schemas.openxmlformats.org/officeDocument/2006/relationships/image" Target="../media/image38.emf"/><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350.png"/><Relationship Id="rId4" Type="http://schemas.openxmlformats.org/officeDocument/2006/relationships/image" Target="../media/image380.png"/><Relationship Id="rId9" Type="http://schemas.openxmlformats.org/officeDocument/2006/relationships/image" Target="../media/image3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8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2050" name="Picture 2" descr="Oscillation - Wikipedi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626726" y="3228974"/>
            <a:ext cx="2171700" cy="43434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38350" y="1524000"/>
            <a:ext cx="7567450" cy="4953000"/>
          </a:xfrm>
        </p:spPr>
        <p:txBody>
          <a:bodyPr>
            <a:normAutofit/>
          </a:bodyPr>
          <a:lstStyle/>
          <a:p>
            <a:pPr marL="68580" indent="0">
              <a:buNone/>
            </a:pPr>
            <a:endParaRPr lang="el-GR" dirty="0"/>
          </a:p>
          <a:p>
            <a:r>
              <a:rPr lang="el-GR" b="1" u="sng" dirty="0"/>
              <a:t>Ορισμός:</a:t>
            </a:r>
            <a:r>
              <a:rPr lang="el-GR" b="1" i="1" dirty="0"/>
              <a:t> </a:t>
            </a:r>
            <a:r>
              <a:rPr lang="el-GR" b="1" dirty="0"/>
              <a:t>Όταν η δύναμη που ασκείται σε ένα σύστημα (α) εξαρτάται από τη μετατόπιση του συστήματος από μια θέση ισορροπίας και </a:t>
            </a:r>
            <a:br>
              <a:rPr lang="el-GR" b="1" dirty="0"/>
            </a:br>
            <a:r>
              <a:rPr lang="el-GR" b="1" dirty="0"/>
              <a:t>(β) έχει πάντα κατεύθυνση προς τη θέση ισορροπίας του συστήματος, η κίνηση που πραγματοποιεί το σύστημα λέγεται </a:t>
            </a:r>
            <a:r>
              <a:rPr lang="el-GR" b="1" dirty="0">
                <a:solidFill>
                  <a:srgbClr val="FF0000"/>
                </a:solidFill>
              </a:rPr>
              <a:t>Απλή Αρμονική</a:t>
            </a:r>
            <a:r>
              <a:rPr lang="en-US" b="1" dirty="0">
                <a:solidFill>
                  <a:srgbClr val="FF0000"/>
                </a:solidFill>
              </a:rPr>
              <a:t> </a:t>
            </a:r>
            <a:r>
              <a:rPr lang="el-GR" b="1" dirty="0">
                <a:solidFill>
                  <a:srgbClr val="FF0000"/>
                </a:solidFill>
              </a:rPr>
              <a:t>Κίνηση</a:t>
            </a:r>
            <a:r>
              <a:rPr lang="en-US" b="1" dirty="0">
                <a:solidFill>
                  <a:srgbClr val="FF0000"/>
                </a:solidFill>
              </a:rPr>
              <a:t> </a:t>
            </a:r>
            <a:r>
              <a:rPr lang="el-GR" b="1" dirty="0">
                <a:solidFill>
                  <a:srgbClr val="FF0000"/>
                </a:solidFill>
              </a:rPr>
              <a:t>/</a:t>
            </a:r>
            <a:r>
              <a:rPr lang="en-US" b="1" dirty="0">
                <a:solidFill>
                  <a:srgbClr val="FF0000"/>
                </a:solidFill>
              </a:rPr>
              <a:t> </a:t>
            </a:r>
            <a:r>
              <a:rPr lang="el-GR" b="1" dirty="0">
                <a:solidFill>
                  <a:srgbClr val="FF0000"/>
                </a:solidFill>
              </a:rPr>
              <a:t>Ταλάντωση</a:t>
            </a:r>
          </a:p>
          <a:p>
            <a:pPr lvl="1"/>
            <a:r>
              <a:rPr lang="el-GR" dirty="0"/>
              <a:t>Γνωρίζετε ήδη μια τέτοια κίνηση (ποια;) </a:t>
            </a:r>
            <a:r>
              <a:rPr lang="el-GR" dirty="0">
                <a:sym typeface="Wingdings" panose="05000000000000000000" pitchFamily="2" charset="2"/>
              </a:rPr>
              <a:t></a:t>
            </a:r>
            <a:endParaRPr lang="el-GR" dirty="0"/>
          </a:p>
        </p:txBody>
      </p:sp>
    </p:spTree>
    <p:extLst>
      <p:ext uri="{BB962C8B-B14F-4D97-AF65-F5344CB8AC3E}">
        <p14:creationId xmlns:p14="http://schemas.microsoft.com/office/powerpoint/2010/main" val="15796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143000"/>
            <a:ext cx="8105773" cy="5257800"/>
          </a:xfr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Tree>
    <p:extLst>
      <p:ext uri="{BB962C8B-B14F-4D97-AF65-F5344CB8AC3E}">
        <p14:creationId xmlns:p14="http://schemas.microsoft.com/office/powerpoint/2010/main" val="54200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1026" name="Picture 2" descr="Movimiento movimento motion GIF - Find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70002" y="1981200"/>
            <a:ext cx="6603996"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56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365" y="2743200"/>
            <a:ext cx="3140911" cy="3762375"/>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1"/>
                <a:ext cx="7938926" cy="5133974"/>
              </a:xfrm>
            </p:spPr>
            <p:txBody>
              <a:bodyPr>
                <a:normAutofit/>
              </a:bodyPr>
              <a:lstStyle/>
              <a:p>
                <a:r>
                  <a:rPr lang="el-GR" dirty="0" err="1"/>
                  <a:t>Μοντελοποίηση</a:t>
                </a:r>
                <a:r>
                  <a:rPr lang="el-GR" dirty="0"/>
                  <a:t>: σώμα υπό επίδραση δύναμης</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l-GR"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l-GR" b="0" i="1" smtClean="0">
                            <a:latin typeface="Cambria Math" panose="02040503050406030204" pitchFamily="18" charset="0"/>
                          </a:rPr>
                          <m:t> </m:t>
                        </m:r>
                      </m:e>
                    </m:groupChr>
                    <m:r>
                      <a:rPr lang="el-GR"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𝑥</m:t>
                    </m:r>
                  </m:oMath>
                </a14:m>
                <a:endParaRPr lang="en-US" dirty="0"/>
              </a:p>
              <a:p>
                <a:endParaRPr lang="el-GR" sz="1100" b="1" dirty="0"/>
              </a:p>
              <a:p>
                <a:r>
                  <a:rPr lang="el-GR" sz="2200" b="1" dirty="0"/>
                  <a:t>Η επιτάχυνση είναι ανάλογη της </a:t>
                </a:r>
                <a:br>
                  <a:rPr lang="el-GR" sz="2200" b="1" dirty="0"/>
                </a:br>
                <a:r>
                  <a:rPr lang="el-GR" sz="2200" b="1" dirty="0"/>
                  <a:t>θέσης</a:t>
                </a:r>
                <a:r>
                  <a:rPr lang="en-US" sz="2200" b="1" dirty="0"/>
                  <a:t> (</a:t>
                </a:r>
                <a:r>
                  <a:rPr lang="el-GR" sz="2200" b="1" dirty="0"/>
                  <a:t>μετατόπισης από θέση </a:t>
                </a:r>
                <a:br>
                  <a:rPr lang="el-GR" sz="2200" b="1" dirty="0"/>
                </a:br>
                <a:r>
                  <a:rPr lang="el-GR" sz="2200" b="1" dirty="0"/>
                  <a:t>ισορροπίας)</a:t>
                </a:r>
              </a:p>
              <a:p>
                <a:endParaRPr lang="el-GR" sz="1400" b="1" dirty="0"/>
              </a:p>
              <a:p>
                <a:r>
                  <a:rPr lang="el-GR" sz="2200" b="1" dirty="0"/>
                  <a:t>Η κατεύθυνσή της είναι αντίθετη </a:t>
                </a:r>
                <a:br>
                  <a:rPr lang="el-GR" sz="2200" b="1" dirty="0"/>
                </a:br>
                <a:r>
                  <a:rPr lang="el-GR" sz="2200" b="1" dirty="0"/>
                  <a:t>της μετατόπισης από τη θέση </a:t>
                </a:r>
                <a:br>
                  <a:rPr lang="el-GR" sz="2200" b="1" dirty="0"/>
                </a:br>
                <a:r>
                  <a:rPr lang="el-GR" sz="2200" b="1" dirty="0"/>
                  <a:t>ισορροπίας</a:t>
                </a:r>
              </a:p>
              <a:p>
                <a:pPr marL="68580" indent="0">
                  <a:buNone/>
                </a:pPr>
                <a:r>
                  <a:rPr lang="el-GR" b="1" dirty="0">
                    <a:sym typeface="Wingdings" panose="05000000000000000000" pitchFamily="2" charset="2"/>
                  </a:rPr>
                  <a:t>	</a:t>
                </a:r>
                <a:br>
                  <a:rPr lang="el-GR" b="1" dirty="0">
                    <a:sym typeface="Wingdings" panose="05000000000000000000" pitchFamily="2" charset="2"/>
                  </a:rPr>
                </a:br>
                <a:r>
                  <a:rPr lang="el-GR" b="1" dirty="0">
                    <a:sym typeface="Wingdings" panose="05000000000000000000" pitchFamily="2" charset="2"/>
                  </a:rPr>
                  <a:t>	</a:t>
                </a:r>
                <a:r>
                  <a:rPr lang="el-GR" b="1" i="1" dirty="0">
                    <a:sym typeface="Wingdings" panose="05000000000000000000" pitchFamily="2" charset="2"/>
                  </a:rPr>
                  <a:t>Απλή Αρμονική Κίνηση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1"/>
                <a:ext cx="7938926" cy="5133974"/>
              </a:xfrm>
              <a:blipFill rotWithShape="0">
                <a:blip r:embed="rId3"/>
                <a:stretch>
                  <a:fillRect t="-950"/>
                </a:stretch>
              </a:blipFill>
            </p:spPr>
            <p:txBody>
              <a:bodyPr/>
              <a:lstStyle/>
              <a:p>
                <a:r>
                  <a:rPr lang="el-GR">
                    <a:noFill/>
                  </a:rPr>
                  <a:t> </a:t>
                </a:r>
              </a:p>
            </p:txBody>
          </p:sp>
        </mc:Fallback>
      </mc:AlternateContent>
    </p:spTree>
    <p:extLst>
      <p:ext uri="{BB962C8B-B14F-4D97-AF65-F5344CB8AC3E}">
        <p14:creationId xmlns:p14="http://schemas.microsoft.com/office/powerpoint/2010/main" val="37965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grpSp>
        <p:nvGrpSpPr>
          <p:cNvPr id="5" name="Group 4"/>
          <p:cNvGrpSpPr/>
          <p:nvPr/>
        </p:nvGrpSpPr>
        <p:grpSpPr>
          <a:xfrm>
            <a:off x="5325374" y="1300228"/>
            <a:ext cx="3352800" cy="5210759"/>
            <a:chOff x="5325374" y="1300228"/>
            <a:chExt cx="3352800" cy="5210759"/>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r="1156"/>
            <a:stretch/>
          </p:blipFill>
          <p:spPr>
            <a:xfrm>
              <a:off x="5325374" y="1300228"/>
              <a:ext cx="3352800" cy="521075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379768" y="2484307"/>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9" name="TextBox 8"/>
                <p:cNvSpPr txBox="1">
                  <a:spLocks noRot="1" noChangeAspect="1" noMove="1" noResize="1" noEditPoints="1" noAdjustHandles="1" noChangeArrowheads="1" noChangeShapeType="1" noTextEdit="1"/>
                </p:cNvSpPr>
                <p:nvPr/>
              </p:nvSpPr>
              <p:spPr>
                <a:xfrm>
                  <a:off x="5379768" y="2484307"/>
                  <a:ext cx="201017" cy="276999"/>
                </a:xfrm>
                <a:prstGeom prst="rect">
                  <a:avLst/>
                </a:prstGeom>
                <a:blipFill rotWithShape="0">
                  <a:blip r:embed="rId9"/>
                  <a:stretch>
                    <a:fillRect l="-31250" r="-28125"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82457" y="5764865"/>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5382457" y="5764865"/>
                  <a:ext cx="201017" cy="276999"/>
                </a:xfrm>
                <a:prstGeom prst="rect">
                  <a:avLst/>
                </a:prstGeom>
                <a:blipFill rotWithShape="0">
                  <a:blip r:embed="rId10"/>
                  <a:stretch>
                    <a:fillRect l="-30303" r="-24242" b="-6667"/>
                  </a:stretch>
                </a:blipFill>
              </p:spPr>
              <p:txBody>
                <a:bodyPr/>
                <a:lstStyle/>
                <a:p>
                  <a:r>
                    <a:rPr lang="el-GR">
                      <a:noFill/>
                    </a:rPr>
                    <a:t> </a:t>
                  </a:r>
                </a:p>
              </p:txBody>
            </p:sp>
          </mc:Fallback>
        </mc:AlternateContent>
      </p:grpSp>
      <p:sp>
        <p:nvSpPr>
          <p:cNvPr id="20" name="U-Turn Arrow 19"/>
          <p:cNvSpPr/>
          <p:nvPr/>
        </p:nvSpPr>
        <p:spPr>
          <a:xfrm rot="10800000" flipH="1">
            <a:off x="5221655" y="3595416"/>
            <a:ext cx="517242" cy="557193"/>
          </a:xfrm>
          <a:prstGeom prst="uturnArrow">
            <a:avLst>
              <a:gd name="adj1" fmla="val 15476"/>
              <a:gd name="adj2" fmla="val 22959"/>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nvGrpSpPr>
          <p:cNvPr id="21" name="Group 20"/>
          <p:cNvGrpSpPr/>
          <p:nvPr/>
        </p:nvGrpSpPr>
        <p:grpSpPr>
          <a:xfrm>
            <a:off x="5592074" y="4297680"/>
            <a:ext cx="3425665" cy="369332"/>
            <a:chOff x="5439674" y="4145280"/>
            <a:chExt cx="3425665" cy="369332"/>
          </a:xfrm>
        </p:grpSpPr>
        <p:cxnSp>
          <p:nvCxnSpPr>
            <p:cNvPr id="22" name="Straight Arrow Connector 21"/>
            <p:cNvCxnSpPr/>
            <p:nvPr/>
          </p:nvCxnSpPr>
          <p:spPr>
            <a:xfrm>
              <a:off x="5439674" y="4145280"/>
              <a:ext cx="30861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01000" y="4145280"/>
              <a:ext cx="864339" cy="369332"/>
            </a:xfrm>
            <a:prstGeom prst="rect">
              <a:avLst/>
            </a:prstGeom>
            <a:noFill/>
          </p:spPr>
          <p:txBody>
            <a:bodyPr wrap="none" rtlCol="0">
              <a:spAutoFit/>
            </a:bodyPr>
            <a:lstStyle/>
            <a:p>
              <a:r>
                <a:rPr lang="el-GR" dirty="0"/>
                <a:t>Χρόνος</a:t>
              </a:r>
              <a:endParaRPr lang="en-US" dirty="0"/>
            </a:p>
          </p:txBody>
        </p:sp>
      </p:grpSp>
      <p:grpSp>
        <p:nvGrpSpPr>
          <p:cNvPr id="26" name="Ομάδα 25">
            <a:extLst>
              <a:ext uri="{FF2B5EF4-FFF2-40B4-BE49-F238E27FC236}">
                <a16:creationId xmlns:a16="http://schemas.microsoft.com/office/drawing/2014/main" id="{23FB13F5-A547-EA28-813F-C2C8CDE0C9B4}"/>
              </a:ext>
            </a:extLst>
          </p:cNvPr>
          <p:cNvGrpSpPr/>
          <p:nvPr/>
        </p:nvGrpSpPr>
        <p:grpSpPr>
          <a:xfrm>
            <a:off x="498896" y="1676400"/>
            <a:ext cx="4673730" cy="4488009"/>
            <a:chOff x="498896" y="1676400"/>
            <a:chExt cx="4673730" cy="4488009"/>
          </a:xfrm>
        </p:grpSpPr>
        <p:grpSp>
          <p:nvGrpSpPr>
            <p:cNvPr id="4" name="Group 3"/>
            <p:cNvGrpSpPr/>
            <p:nvPr/>
          </p:nvGrpSpPr>
          <p:grpSpPr>
            <a:xfrm>
              <a:off x="498896" y="1676400"/>
              <a:ext cx="4673730" cy="4488009"/>
              <a:chOff x="498896" y="1676400"/>
              <a:chExt cx="4673730" cy="4488009"/>
            </a:xfrm>
          </p:grpSpPr>
          <p:pic>
            <p:nvPicPr>
              <p:cNvPr id="17" name="Picture 16"/>
              <p:cNvPicPr>
                <a:picLocks noChangeAspect="1"/>
              </p:cNvPicPr>
              <p:nvPr/>
            </p:nvPicPr>
            <p:blipFill rotWithShape="1">
              <a:blip r:embed="rId11">
                <a:extLst>
                  <a:ext uri="{28A0092B-C50C-407E-A947-70E740481C1C}">
                    <a14:useLocalDpi xmlns:a14="http://schemas.microsoft.com/office/drawing/2010/main" val="0"/>
                  </a:ext>
                </a:extLst>
              </a:blip>
              <a:srcRect l="2703" r="2703" b="1982"/>
              <a:stretch/>
            </p:blipFill>
            <p:spPr>
              <a:xfrm>
                <a:off x="498896" y="1676400"/>
                <a:ext cx="4673730" cy="440666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947475" y="2590800"/>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a:off x="4947475" y="2590800"/>
                    <a:ext cx="201017" cy="276999"/>
                  </a:xfrm>
                  <a:prstGeom prst="rect">
                    <a:avLst/>
                  </a:prstGeom>
                  <a:blipFill rotWithShape="0">
                    <a:blip r:embed="rId4"/>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84325" y="2590799"/>
                    <a:ext cx="20101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1584325" y="2590799"/>
                    <a:ext cx="201017" cy="276999"/>
                  </a:xfrm>
                  <a:prstGeom prst="rect">
                    <a:avLst/>
                  </a:prstGeom>
                  <a:blipFill rotWithShape="0">
                    <a:blip r:embed="rId5"/>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84325" y="5887410"/>
                    <a:ext cx="2073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7" name="TextBox 6"/>
                  <p:cNvSpPr txBox="1">
                    <a:spLocks noRot="1" noChangeAspect="1" noMove="1" noResize="1" noEditPoints="1" noAdjustHandles="1" noChangeArrowheads="1" noChangeShapeType="1" noTextEdit="1"/>
                  </p:cNvSpPr>
                  <p:nvPr/>
                </p:nvSpPr>
                <p:spPr>
                  <a:xfrm>
                    <a:off x="1584325" y="5887410"/>
                    <a:ext cx="207367" cy="276999"/>
                  </a:xfrm>
                  <a:prstGeom prst="rect">
                    <a:avLst/>
                  </a:prstGeom>
                  <a:blipFill rotWithShape="0">
                    <a:blip r:embed="rId6"/>
                    <a:stretch>
                      <a:fillRect l="-26471" r="-23529"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44374" y="5887409"/>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4944374" y="5887409"/>
                    <a:ext cx="201017" cy="276999"/>
                  </a:xfrm>
                  <a:prstGeom prst="rect">
                    <a:avLst/>
                  </a:prstGeom>
                  <a:blipFill rotWithShape="0">
                    <a:blip r:embed="rId7"/>
                    <a:stretch>
                      <a:fillRect l="-27273" r="-27273" b="-6667"/>
                    </a:stretch>
                  </a:blipFill>
                </p:spPr>
                <p:txBody>
                  <a:bodyPr/>
                  <a:lstStyle/>
                  <a:p>
                    <a:r>
                      <a:rPr lang="el-GR">
                        <a:noFill/>
                      </a:rPr>
                      <a:t> </a:t>
                    </a:r>
                  </a:p>
                </p:txBody>
              </p:sp>
            </mc:Fallback>
          </mc:AlternateContent>
        </p:grpSp>
        <p:pic>
          <p:nvPicPr>
            <p:cNvPr id="1026" name="Picture 2" descr="Springs &amp; masses – TikZ.net">
              <a:extLst>
                <a:ext uri="{FF2B5EF4-FFF2-40B4-BE49-F238E27FC236}">
                  <a16:creationId xmlns:a16="http://schemas.microsoft.com/office/drawing/2014/main" id="{0A25C47E-9B1C-80D4-2B16-4F3923E111F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0217" t="34966" r="37128" b="21221"/>
            <a:stretch/>
          </p:blipFill>
          <p:spPr bwMode="auto">
            <a:xfrm>
              <a:off x="1256935" y="4213955"/>
              <a:ext cx="267066" cy="2599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prings &amp; masses – TikZ.net">
              <a:extLst>
                <a:ext uri="{FF2B5EF4-FFF2-40B4-BE49-F238E27FC236}">
                  <a16:creationId xmlns:a16="http://schemas.microsoft.com/office/drawing/2014/main" id="{7E3BFF88-27B3-FEC1-D5D8-87048166213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0217" t="34966" r="37128" b="21221"/>
            <a:stretch/>
          </p:blipFill>
          <p:spPr bwMode="auto">
            <a:xfrm>
              <a:off x="1263294" y="3582429"/>
              <a:ext cx="1937103" cy="2599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prings &amp; masses – TikZ.net">
              <a:extLst>
                <a:ext uri="{FF2B5EF4-FFF2-40B4-BE49-F238E27FC236}">
                  <a16:creationId xmlns:a16="http://schemas.microsoft.com/office/drawing/2014/main" id="{B0E4B04E-4967-D3E3-423A-641FC84DE713}"/>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0217" t="34966" r="37128" b="21221"/>
            <a:stretch/>
          </p:blipFill>
          <p:spPr bwMode="auto">
            <a:xfrm>
              <a:off x="1263294" y="2931466"/>
              <a:ext cx="3613506" cy="25999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Ελεύθερη σχεδίαση: Σχήμα 26">
            <a:extLst>
              <a:ext uri="{FF2B5EF4-FFF2-40B4-BE49-F238E27FC236}">
                <a16:creationId xmlns:a16="http://schemas.microsoft.com/office/drawing/2014/main" id="{CC4E58B2-4239-2F4B-8752-06AEA832115D}"/>
              </a:ext>
            </a:extLst>
          </p:cNvPr>
          <p:cNvSpPr/>
          <p:nvPr/>
        </p:nvSpPr>
        <p:spPr>
          <a:xfrm>
            <a:off x="5857875" y="2638425"/>
            <a:ext cx="2705100" cy="3314709"/>
          </a:xfrm>
          <a:custGeom>
            <a:avLst/>
            <a:gdLst>
              <a:gd name="connsiteX0" fmla="*/ 0 w 2705100"/>
              <a:gd name="connsiteY0" fmla="*/ 0 h 3314709"/>
              <a:gd name="connsiteX1" fmla="*/ 200025 w 2705100"/>
              <a:gd name="connsiteY1" fmla="*/ 371475 h 3314709"/>
              <a:gd name="connsiteX2" fmla="*/ 419100 w 2705100"/>
              <a:gd name="connsiteY2" fmla="*/ 962025 h 3314709"/>
              <a:gd name="connsiteX3" fmla="*/ 609600 w 2705100"/>
              <a:gd name="connsiteY3" fmla="*/ 1685925 h 3314709"/>
              <a:gd name="connsiteX4" fmla="*/ 819150 w 2705100"/>
              <a:gd name="connsiteY4" fmla="*/ 2486025 h 3314709"/>
              <a:gd name="connsiteX5" fmla="*/ 1028700 w 2705100"/>
              <a:gd name="connsiteY5" fmla="*/ 2981325 h 3314709"/>
              <a:gd name="connsiteX6" fmla="*/ 1238250 w 2705100"/>
              <a:gd name="connsiteY6" fmla="*/ 3314700 h 3314709"/>
              <a:gd name="connsiteX7" fmla="*/ 1457325 w 2705100"/>
              <a:gd name="connsiteY7" fmla="*/ 2971800 h 3314709"/>
              <a:gd name="connsiteX8" fmla="*/ 1657350 w 2705100"/>
              <a:gd name="connsiteY8" fmla="*/ 2466975 h 3314709"/>
              <a:gd name="connsiteX9" fmla="*/ 1866900 w 2705100"/>
              <a:gd name="connsiteY9" fmla="*/ 1666875 h 3314709"/>
              <a:gd name="connsiteX10" fmla="*/ 2076450 w 2705100"/>
              <a:gd name="connsiteY10" fmla="*/ 895350 h 3314709"/>
              <a:gd name="connsiteX11" fmla="*/ 2286000 w 2705100"/>
              <a:gd name="connsiteY11" fmla="*/ 361950 h 3314709"/>
              <a:gd name="connsiteX12" fmla="*/ 2505075 w 2705100"/>
              <a:gd name="connsiteY12" fmla="*/ 9525 h 3314709"/>
              <a:gd name="connsiteX13" fmla="*/ 2705100 w 2705100"/>
              <a:gd name="connsiteY13" fmla="*/ 352425 h 331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5100" h="3314709">
                <a:moveTo>
                  <a:pt x="0" y="0"/>
                </a:moveTo>
                <a:cubicBezTo>
                  <a:pt x="65087" y="105569"/>
                  <a:pt x="130175" y="211138"/>
                  <a:pt x="200025" y="371475"/>
                </a:cubicBezTo>
                <a:cubicBezTo>
                  <a:pt x="269875" y="531812"/>
                  <a:pt x="350838" y="742950"/>
                  <a:pt x="419100" y="962025"/>
                </a:cubicBezTo>
                <a:cubicBezTo>
                  <a:pt x="487363" y="1181100"/>
                  <a:pt x="609600" y="1685925"/>
                  <a:pt x="609600" y="1685925"/>
                </a:cubicBezTo>
                <a:cubicBezTo>
                  <a:pt x="676275" y="1939925"/>
                  <a:pt x="749300" y="2270125"/>
                  <a:pt x="819150" y="2486025"/>
                </a:cubicBezTo>
                <a:cubicBezTo>
                  <a:pt x="889000" y="2701925"/>
                  <a:pt x="958850" y="2843213"/>
                  <a:pt x="1028700" y="2981325"/>
                </a:cubicBezTo>
                <a:cubicBezTo>
                  <a:pt x="1098550" y="3119437"/>
                  <a:pt x="1166813" y="3316288"/>
                  <a:pt x="1238250" y="3314700"/>
                </a:cubicBezTo>
                <a:cubicBezTo>
                  <a:pt x="1309688" y="3313113"/>
                  <a:pt x="1387475" y="3113087"/>
                  <a:pt x="1457325" y="2971800"/>
                </a:cubicBezTo>
                <a:cubicBezTo>
                  <a:pt x="1527175" y="2830513"/>
                  <a:pt x="1589088" y="2684462"/>
                  <a:pt x="1657350" y="2466975"/>
                </a:cubicBezTo>
                <a:cubicBezTo>
                  <a:pt x="1725612" y="2249488"/>
                  <a:pt x="1797050" y="1928813"/>
                  <a:pt x="1866900" y="1666875"/>
                </a:cubicBezTo>
                <a:cubicBezTo>
                  <a:pt x="1936750" y="1404938"/>
                  <a:pt x="2006600" y="1112838"/>
                  <a:pt x="2076450" y="895350"/>
                </a:cubicBezTo>
                <a:cubicBezTo>
                  <a:pt x="2146300" y="677863"/>
                  <a:pt x="2214563" y="509587"/>
                  <a:pt x="2286000" y="361950"/>
                </a:cubicBezTo>
                <a:cubicBezTo>
                  <a:pt x="2357437" y="214313"/>
                  <a:pt x="2435225" y="11113"/>
                  <a:pt x="2505075" y="9525"/>
                </a:cubicBezTo>
                <a:cubicBezTo>
                  <a:pt x="2574925" y="7938"/>
                  <a:pt x="2640012" y="180181"/>
                  <a:pt x="2705100" y="352425"/>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272807" y="2672148"/>
            <a:ext cx="877059" cy="3842266"/>
            <a:chOff x="3276600" y="2667000"/>
            <a:chExt cx="877059" cy="3842266"/>
          </a:xfrm>
        </p:grpSpPr>
        <p:cxnSp>
          <p:nvCxnSpPr>
            <p:cNvPr id="13" name="Straight Arrow Connector 12"/>
            <p:cNvCxnSpPr/>
            <p:nvPr/>
          </p:nvCxnSpPr>
          <p:spPr>
            <a:xfrm>
              <a:off x="3276600" y="2667000"/>
              <a:ext cx="0" cy="3657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89320" y="6139934"/>
              <a:ext cx="864339" cy="369332"/>
            </a:xfrm>
            <a:prstGeom prst="rect">
              <a:avLst/>
            </a:prstGeom>
            <a:noFill/>
          </p:spPr>
          <p:txBody>
            <a:bodyPr wrap="none" rtlCol="0">
              <a:spAutoFit/>
            </a:bodyPr>
            <a:lstStyle/>
            <a:p>
              <a:r>
                <a:rPr lang="el-GR" dirty="0"/>
                <a:t>Χρόνος</a:t>
              </a:r>
              <a:endParaRPr lang="en-US" dirty="0"/>
            </a:p>
          </p:txBody>
        </p:sp>
      </p:grpSp>
    </p:spTree>
    <p:extLst>
      <p:ext uri="{BB962C8B-B14F-4D97-AF65-F5344CB8AC3E}">
        <p14:creationId xmlns:p14="http://schemas.microsoft.com/office/powerpoint/2010/main" val="160238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4953000"/>
              </a:xfrm>
            </p:spPr>
            <p:txBody>
              <a:bodyPr>
                <a:normAutofit/>
              </a:bodyPr>
              <a:lstStyle/>
              <a:p>
                <a:r>
                  <a:rPr lang="el-GR" b="1" dirty="0"/>
                  <a:t>Εξισώσεις απλής αρμονικής ταλάντωσης </a:t>
                </a:r>
              </a:p>
              <a:p>
                <a:pPr marL="68580" indent="0">
                  <a:buNone/>
                </a:pPr>
                <a:endParaRPr lang="el-GR" sz="120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n-US" i="1">
                          <a:latin typeface="Cambria Math" panose="02040503050406030204" pitchFamily="18" charset="0"/>
                          <a:ea typeface="Cambria Math" panose="02040503050406030204" pitchFamily="18" charset="0"/>
                        </a:rPr>
                        <m:t>𝑥</m:t>
                      </m:r>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𝑥</m:t>
                      </m:r>
                    </m:oMath>
                  </m:oMathPara>
                </a14:m>
                <a:endParaRPr lang="el-GR" b="0" dirty="0"/>
              </a:p>
              <a:p>
                <a:endParaRPr lang="en-US" sz="800" dirty="0"/>
              </a:p>
              <a:p>
                <a:r>
                  <a:rPr lang="el-GR" dirty="0"/>
                  <a:t>Αν θέσουμε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𝜔</m:t>
                        </m:r>
                      </m:e>
                      <m:sup>
                        <m:r>
                          <a:rPr lang="el-GR" i="1">
                            <a:latin typeface="Cambria Math" panose="02040503050406030204" pitchFamily="18" charset="0"/>
                            <a:ea typeface="Cambria Math" panose="02040503050406030204" pitchFamily="18" charset="0"/>
                          </a:rPr>
                          <m:t>2</m:t>
                        </m:r>
                      </m:sup>
                    </m:sSup>
                    <m:r>
                      <a:rPr lang="el-GR"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l-GR" b="0" i="1" smtClean="0">
                        <a:latin typeface="Cambria Math" panose="02040503050406030204" pitchFamily="18" charset="0"/>
                        <a:ea typeface="Cambria Math" panose="02040503050406030204" pitchFamily="18" charset="0"/>
                      </a:rPr>
                      <m:t>  </m:t>
                    </m:r>
                  </m:oMath>
                </a14:m>
                <a:r>
                  <a:rPr lang="el-GR" dirty="0"/>
                  <a:t>, τότε έχουμε</a:t>
                </a:r>
                <a:r>
                  <a:rPr lang="el-GR" i="1" dirty="0">
                    <a:latin typeface="Cambria Math" panose="02040503050406030204" pitchFamily="18" charset="0"/>
                  </a:rPr>
                  <a:t>	</a:t>
                </a:r>
              </a:p>
              <a:p>
                <a:pPr marL="68580"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aa-ET" b="0" i="1" smtClean="0">
                              <a:latin typeface="Cambria Math" panose="02040503050406030204" pitchFamily="18" charset="0"/>
                            </a:rPr>
                          </m:ctrlPr>
                        </m:sSupPr>
                        <m:e>
                          <m:r>
                            <a:rPr lang="el-GR" b="0" i="1" smtClean="0">
                              <a:latin typeface="Cambria Math" panose="02040503050406030204" pitchFamily="18" charset="0"/>
                            </a:rPr>
                            <m:t>𝜔</m:t>
                          </m:r>
                        </m:e>
                        <m:sup>
                          <m:r>
                            <a:rPr lang="aa-ET" b="0" i="1" smtClean="0">
                              <a:latin typeface="Cambria Math" panose="02040503050406030204" pitchFamily="18" charset="0"/>
                            </a:rPr>
                            <m:t>2</m:t>
                          </m:r>
                        </m:sup>
                      </m:sSup>
                      <m:r>
                        <a:rPr lang="en-US" i="1">
                          <a:latin typeface="Cambria Math" panose="02040503050406030204" pitchFamily="18" charset="0"/>
                        </a:rPr>
                        <m:t>𝑥</m:t>
                      </m:r>
                    </m:oMath>
                  </m:oMathPara>
                </a14:m>
                <a:endParaRPr lang="el-GR" dirty="0"/>
              </a:p>
              <a:p>
                <a:endParaRPr lang="en-US" dirty="0"/>
              </a:p>
              <a:p>
                <a:r>
                  <a:rPr lang="el-GR" dirty="0"/>
                  <a:t>Λύση διαφορικής εξίσωσης </a:t>
                </a:r>
                <a:r>
                  <a:rPr lang="el-GR" b="0" i="1" dirty="0">
                    <a:latin typeface="Cambria Math" panose="02040503050406030204" pitchFamily="18" charset="0"/>
                  </a:rPr>
                  <a:t/>
                </a:r>
                <a:br>
                  <a:rPr lang="el-GR" b="0" i="1" dirty="0">
                    <a:latin typeface="Cambria Math" panose="02040503050406030204" pitchFamily="18" charset="0"/>
                  </a:rPr>
                </a:br>
                <a:r>
                  <a:rPr lang="el-GR" b="0" i="1" dirty="0">
                    <a:latin typeface="Cambria Math" panose="02040503050406030204" pitchFamily="18" charset="0"/>
                  </a:rPr>
                  <a:t/>
                </a:r>
                <a:br>
                  <a:rPr lang="el-GR"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m:t>
                        </m:r>
                        <m:r>
                          <a:rPr lang="el-GR" b="0" i="1" smtClean="0">
                            <a:solidFill>
                              <a:srgbClr val="7030A0"/>
                            </a:solidFill>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solidFill>
                              <a:srgbClr val="00B0F0"/>
                            </a:solidFill>
                            <a:latin typeface="Cambria Math" panose="02040503050406030204" pitchFamily="18" charset="0"/>
                          </a:rPr>
                          <m:t>𝜑</m:t>
                        </m:r>
                        <m:r>
                          <a:rPr lang="el-GR" b="0" i="1" smtClean="0">
                            <a:latin typeface="Cambria Math" panose="02040503050406030204" pitchFamily="18" charset="0"/>
                          </a:rPr>
                          <m:t>)</m:t>
                        </m:r>
                      </m:e>
                    </m:func>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953000"/>
              </a:xfrm>
              <a:blipFill>
                <a:blip r:embed="rId3"/>
                <a:stretch>
                  <a:fillRect t="-984"/>
                </a:stretch>
              </a:blipFill>
            </p:spPr>
            <p:txBody>
              <a:bodyPr/>
              <a:lstStyle/>
              <a:p>
                <a:r>
                  <a:rPr lang="en-US">
                    <a:noFill/>
                  </a:rPr>
                  <a:t> </a:t>
                </a:r>
              </a:p>
            </p:txBody>
          </p:sp>
        </mc:Fallback>
      </mc:AlternateContent>
      <p:cxnSp>
        <p:nvCxnSpPr>
          <p:cNvPr id="16" name="Elbow Connector 15"/>
          <p:cNvCxnSpPr/>
          <p:nvPr/>
        </p:nvCxnSpPr>
        <p:spPr>
          <a:xfrm flipV="1">
            <a:off x="1753816" y="5894039"/>
            <a:ext cx="2481266" cy="28616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7756" y="5621814"/>
            <a:ext cx="1638300" cy="584775"/>
          </a:xfrm>
          <a:prstGeom prst="rect">
            <a:avLst/>
          </a:prstGeom>
          <a:noFill/>
        </p:spPr>
        <p:txBody>
          <a:bodyPr wrap="square" rtlCol="0">
            <a:spAutoFit/>
          </a:bodyPr>
          <a:lstStyle/>
          <a:p>
            <a:r>
              <a:rPr lang="el-GR" sz="1600" b="1" dirty="0">
                <a:solidFill>
                  <a:srgbClr val="FF0000"/>
                </a:solidFill>
              </a:rPr>
              <a:t>Πλάτος ταλάντωσης</a:t>
            </a:r>
          </a:p>
        </p:txBody>
      </p:sp>
      <p:cxnSp>
        <p:nvCxnSpPr>
          <p:cNvPr id="26" name="Elbow Connector 25"/>
          <p:cNvCxnSpPr/>
          <p:nvPr/>
        </p:nvCxnSpPr>
        <p:spPr>
          <a:xfrm rot="10800000">
            <a:off x="5028998" y="5881037"/>
            <a:ext cx="2591002" cy="322415"/>
          </a:xfrm>
          <a:prstGeom prst="bentConnector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78125" y="5872968"/>
            <a:ext cx="2476296" cy="338554"/>
          </a:xfrm>
          <a:prstGeom prst="rect">
            <a:avLst/>
          </a:prstGeom>
          <a:noFill/>
        </p:spPr>
        <p:txBody>
          <a:bodyPr wrap="square" rtlCol="0">
            <a:spAutoFit/>
          </a:bodyPr>
          <a:lstStyle/>
          <a:p>
            <a:r>
              <a:rPr lang="el-GR" sz="1600" b="1" dirty="0">
                <a:solidFill>
                  <a:srgbClr val="7030A0"/>
                </a:solidFill>
              </a:rPr>
              <a:t>Συχνότητα ταλάντωσης</a:t>
            </a:r>
          </a:p>
        </p:txBody>
      </p:sp>
      <p:cxnSp>
        <p:nvCxnSpPr>
          <p:cNvPr id="31" name="Elbow Connector 30"/>
          <p:cNvCxnSpPr/>
          <p:nvPr/>
        </p:nvCxnSpPr>
        <p:spPr>
          <a:xfrm rot="10800000" flipV="1">
            <a:off x="5926658" y="5442203"/>
            <a:ext cx="1571422" cy="272650"/>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91504" y="4826948"/>
            <a:ext cx="2286000" cy="584775"/>
          </a:xfrm>
          <a:prstGeom prst="rect">
            <a:avLst/>
          </a:prstGeom>
          <a:noFill/>
        </p:spPr>
        <p:txBody>
          <a:bodyPr wrap="square" rtlCol="0">
            <a:spAutoFit/>
          </a:bodyPr>
          <a:lstStyle/>
          <a:p>
            <a:r>
              <a:rPr lang="el-GR" sz="1600" b="1" dirty="0">
                <a:solidFill>
                  <a:srgbClr val="00B0F0"/>
                </a:solidFill>
              </a:rPr>
              <a:t>Φάση μετατόπισης</a:t>
            </a:r>
            <a:r>
              <a:rPr lang="en-US" sz="1600" b="1" dirty="0">
                <a:solidFill>
                  <a:srgbClr val="00B0F0"/>
                </a:solidFill>
              </a:rPr>
              <a:t> </a:t>
            </a:r>
            <a:r>
              <a:rPr lang="el-GR" sz="1600" b="1" dirty="0">
                <a:solidFill>
                  <a:srgbClr val="00B0F0"/>
                </a:solidFill>
              </a:rPr>
              <a:t>ή αρχική φάση</a:t>
            </a:r>
          </a:p>
        </p:txBody>
      </p:sp>
      <p:cxnSp>
        <p:nvCxnSpPr>
          <p:cNvPr id="35" name="Elbow Connector 34"/>
          <p:cNvCxnSpPr/>
          <p:nvPr/>
        </p:nvCxnSpPr>
        <p:spPr>
          <a:xfrm flipV="1">
            <a:off x="914400" y="5314064"/>
            <a:ext cx="4464844" cy="230569"/>
          </a:xfrm>
          <a:prstGeom prst="bentConnector4">
            <a:avLst>
              <a:gd name="adj1" fmla="val 43520"/>
              <a:gd name="adj2" fmla="val 156575"/>
            </a:avLst>
          </a:prstGeom>
          <a:ln w="28575">
            <a:solidFill>
              <a:srgbClr val="FFC000"/>
            </a:solidFill>
            <a:tailEnd type="triangle"/>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762000" y="5255333"/>
            <a:ext cx="861510" cy="338554"/>
          </a:xfrm>
          <a:prstGeom prst="rect">
            <a:avLst/>
          </a:prstGeom>
          <a:noFill/>
        </p:spPr>
        <p:txBody>
          <a:bodyPr wrap="square" rtlCol="0">
            <a:spAutoFit/>
          </a:bodyPr>
          <a:lstStyle/>
          <a:p>
            <a:r>
              <a:rPr lang="el-GR" sz="1600" b="1" dirty="0">
                <a:solidFill>
                  <a:srgbClr val="FFC000"/>
                </a:solidFill>
              </a:rPr>
              <a:t>Φάση</a:t>
            </a:r>
          </a:p>
        </p:txBody>
      </p:sp>
      <p:sp>
        <p:nvSpPr>
          <p:cNvPr id="17" name="Rounded Rectangle 16"/>
          <p:cNvSpPr/>
          <p:nvPr/>
        </p:nvSpPr>
        <p:spPr>
          <a:xfrm>
            <a:off x="3743961" y="3495040"/>
            <a:ext cx="1981200" cy="838200"/>
          </a:xfrm>
          <a:prstGeom prst="roundRect">
            <a:avLst/>
          </a:prstGeom>
          <a:noFill/>
          <a:ln w="28575">
            <a:solidFill>
              <a:srgbClr val="92D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11" name="Straight Arrow Connector 10"/>
          <p:cNvCxnSpPr/>
          <p:nvPr/>
        </p:nvCxnSpPr>
        <p:spPr>
          <a:xfrm flipH="1">
            <a:off x="5715001" y="3886200"/>
            <a:ext cx="2438399"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498" y="3516868"/>
            <a:ext cx="2078198" cy="369332"/>
          </a:xfrm>
          <a:prstGeom prst="rect">
            <a:avLst/>
          </a:prstGeom>
          <a:noFill/>
        </p:spPr>
        <p:txBody>
          <a:bodyPr wrap="none" rtlCol="0">
            <a:spAutoFit/>
          </a:bodyPr>
          <a:lstStyle/>
          <a:p>
            <a:r>
              <a:rPr lang="el-GR" b="1" dirty="0">
                <a:solidFill>
                  <a:srgbClr val="92D050"/>
                </a:solidFill>
              </a:rPr>
              <a:t>Διαφορική εξίσωση</a:t>
            </a:r>
          </a:p>
        </p:txBody>
      </p:sp>
      <p:sp>
        <p:nvSpPr>
          <p:cNvPr id="4" name="Right Brace 3"/>
          <p:cNvSpPr/>
          <p:nvPr/>
        </p:nvSpPr>
        <p:spPr>
          <a:xfrm rot="16200000">
            <a:off x="5279397" y="4957950"/>
            <a:ext cx="197300" cy="978310"/>
          </a:xfrm>
          <a:prstGeom prst="rightBrac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847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par>
                                <p:cTn id="64" presetID="10"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43" grpId="0"/>
      <p:bldP spid="17" grpId="0" animBg="1"/>
      <p:bldP spid="15"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2050" name="Picture 2" descr="Visualizing free and forced harmonic oscillations - Application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975" y="1752600"/>
            <a:ext cx="6019800" cy="44683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rot="16200000">
                <a:off x="521269" y="2482640"/>
                <a:ext cx="1829412" cy="369332"/>
              </a:xfrm>
              <a:prstGeom prst="rect">
                <a:avLst/>
              </a:prstGeom>
              <a:noFill/>
            </p:spPr>
            <p:txBody>
              <a:bodyPr wrap="none" rtlCol="0">
                <a:spAutoFit/>
              </a:bodyPr>
              <a:lstStyle/>
              <a:p>
                <a:r>
                  <a:rPr lang="el-GR" dirty="0"/>
                  <a:t>Μετατόπιση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rot="16200000">
                <a:off x="521269" y="2482640"/>
                <a:ext cx="1829412" cy="369332"/>
              </a:xfrm>
              <a:prstGeom prst="rect">
                <a:avLst/>
              </a:prstGeom>
              <a:blipFill rotWithShape="0">
                <a:blip r:embed="rId4"/>
                <a:stretch>
                  <a:fillRect l="-8197" t="-333" r="-24590" b="-2667"/>
                </a:stretch>
              </a:blipFill>
            </p:spPr>
            <p:txBody>
              <a:bodyPr/>
              <a:lstStyle/>
              <a:p>
                <a:r>
                  <a:rPr lang="el-GR">
                    <a:noFill/>
                  </a:rPr>
                  <a:t> </a:t>
                </a:r>
              </a:p>
            </p:txBody>
          </p:sp>
        </mc:Fallback>
      </mc:AlternateContent>
      <p:sp>
        <p:nvSpPr>
          <p:cNvPr id="6" name="TextBox 5"/>
          <p:cNvSpPr txBox="1"/>
          <p:nvPr/>
        </p:nvSpPr>
        <p:spPr>
          <a:xfrm>
            <a:off x="4114800" y="4890532"/>
            <a:ext cx="917239" cy="369332"/>
          </a:xfrm>
          <a:prstGeom prst="rect">
            <a:avLst/>
          </a:prstGeom>
          <a:solidFill>
            <a:schemeClr val="bg1"/>
          </a:solidFill>
        </p:spPr>
        <p:txBody>
          <a:bodyPr wrap="none" rtlCol="0">
            <a:spAutoFit/>
          </a:bodyPr>
          <a:lstStyle/>
          <a:p>
            <a:r>
              <a:rPr lang="el-GR" dirty="0"/>
              <a:t>Χρόνος </a:t>
            </a:r>
          </a:p>
        </p:txBody>
      </p:sp>
      <p:sp>
        <p:nvSpPr>
          <p:cNvPr id="5" name="Rectangle 4"/>
          <p:cNvSpPr/>
          <p:nvPr/>
        </p:nvSpPr>
        <p:spPr>
          <a:xfrm>
            <a:off x="1684142" y="1752600"/>
            <a:ext cx="284358"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80052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926" r="4284" b="57905"/>
          <a:stretch/>
        </p:blipFill>
        <p:spPr>
          <a:xfrm>
            <a:off x="5716384" y="2667000"/>
            <a:ext cx="2894216" cy="1517495"/>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8024650" cy="5257800"/>
              </a:xfrm>
            </p:spPr>
            <p:txBody>
              <a:bodyPr>
                <a:normAutofit fontScale="62500" lnSpcReduction="20000"/>
              </a:bodyPr>
              <a:lstStyle/>
              <a:p>
                <a:r>
                  <a:rPr lang="el-GR" b="1" dirty="0"/>
                  <a:t>Γωνιακή Συχνότητα ταλάντωσης </a:t>
                </a:r>
              </a:p>
              <a:p>
                <a:pPr marL="68580" indent="0">
                  <a:buNone/>
                </a:pPr>
                <a:r>
                  <a:rPr lang="en-US" b="0" i="1" dirty="0">
                    <a:latin typeface="Cambria Math" panose="02040503050406030204" pitchFamily="18" charset="0"/>
                  </a:rPr>
                  <a:t/>
                </a:r>
                <a:br>
                  <a:rPr lang="en-US"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sz="2600" b="0" i="1" smtClean="0">
                          <a:solidFill>
                            <a:srgbClr val="FF0000"/>
                          </a:solidFill>
                          <a:latin typeface="Cambria Math" panose="02040503050406030204" pitchFamily="18" charset="0"/>
                        </a:rPr>
                        <m:t>𝜔</m:t>
                      </m:r>
                      <m:r>
                        <a:rPr lang="el-GR" sz="2600" b="0" i="0" smtClean="0">
                          <a:solidFill>
                            <a:srgbClr val="FF0000"/>
                          </a:solidFill>
                          <a:latin typeface="Cambria Math" panose="02040503050406030204" pitchFamily="18" charset="0"/>
                        </a:rPr>
                        <m:t>=</m:t>
                      </m:r>
                      <m:rad>
                        <m:radPr>
                          <m:degHide m:val="on"/>
                          <m:ctrlPr>
                            <a:rPr lang="el-GR" sz="2600" b="0" i="1" smtClean="0">
                              <a:solidFill>
                                <a:srgbClr val="FF0000"/>
                              </a:solidFill>
                              <a:latin typeface="Cambria Math" panose="02040503050406030204" pitchFamily="18" charset="0"/>
                            </a:rPr>
                          </m:ctrlPr>
                        </m:radPr>
                        <m:deg/>
                        <m:e>
                          <m:f>
                            <m:fPr>
                              <m:ctrlPr>
                                <a:rPr lang="el-GR" sz="2600" b="0" i="1" smtClean="0">
                                  <a:solidFill>
                                    <a:srgbClr val="FF0000"/>
                                  </a:solidFill>
                                  <a:latin typeface="Cambria Math" panose="02040503050406030204" pitchFamily="18" charset="0"/>
                                </a:rPr>
                              </m:ctrlPr>
                            </m:fPr>
                            <m:num>
                              <m:r>
                                <a:rPr lang="en-US" sz="2600" b="0" i="1" smtClean="0">
                                  <a:solidFill>
                                    <a:srgbClr val="FF0000"/>
                                  </a:solidFill>
                                  <a:latin typeface="Cambria Math" panose="02040503050406030204" pitchFamily="18" charset="0"/>
                                </a:rPr>
                                <m:t>𝑘</m:t>
                              </m:r>
                            </m:num>
                            <m:den>
                              <m:r>
                                <a:rPr lang="en-US" sz="2600" b="0" i="1" smtClean="0">
                                  <a:solidFill>
                                    <a:srgbClr val="FF0000"/>
                                  </a:solidFill>
                                  <a:latin typeface="Cambria Math" panose="02040503050406030204" pitchFamily="18" charset="0"/>
                                </a:rPr>
                                <m:t>𝑚</m:t>
                              </m:r>
                            </m:den>
                          </m:f>
                        </m:e>
                      </m:rad>
                    </m:oMath>
                  </m:oMathPara>
                </a14:m>
                <a:endParaRPr lang="en-US" dirty="0"/>
              </a:p>
              <a:p>
                <a:pPr lvl="1"/>
                <a:r>
                  <a:rPr lang="el-GR" dirty="0"/>
                  <a:t>Μετριέται σε </a:t>
                </a:r>
                <a:r>
                  <a:rPr lang="en-US" dirty="0"/>
                  <a:t>rad/s</a:t>
                </a:r>
                <a:endParaRPr lang="el-GR" dirty="0"/>
              </a:p>
              <a:p>
                <a:pPr lvl="1"/>
                <a:r>
                  <a:rPr lang="el-GR" dirty="0"/>
                  <a:t>Ορίζει πόσο γρήγορα ταλαντώνεται το σύστημα του ταλαντωτή</a:t>
                </a:r>
              </a:p>
              <a:p>
                <a:endParaRPr lang="el-GR" b="1" dirty="0"/>
              </a:p>
              <a:p>
                <a:r>
                  <a:rPr lang="el-GR" b="1" dirty="0"/>
                  <a:t>Περίοδος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𝑇</m:t>
                    </m:r>
                    <m:r>
                      <a:rPr lang="el-GR" sz="2600">
                        <a:latin typeface="Cambria Math" panose="02040503050406030204" pitchFamily="18" charset="0"/>
                      </a:rPr>
                      <m:t>=</m:t>
                    </m:r>
                    <m:f>
                      <m:fPr>
                        <m:ctrlPr>
                          <a:rPr lang="el-GR" sz="2600" i="1">
                            <a:latin typeface="Cambria Math" panose="02040503050406030204" pitchFamily="18" charset="0"/>
                          </a:rPr>
                        </m:ctrlPr>
                      </m:fPr>
                      <m:num>
                        <m:r>
                          <a:rPr lang="el-GR"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𝜔</m:t>
                        </m:r>
                      </m:den>
                    </m:f>
                    <m:r>
                      <a:rPr lang="el-GR" sz="2600" i="1">
                        <a:latin typeface="Cambria Math" panose="02040503050406030204" pitchFamily="18" charset="0"/>
                      </a:rPr>
                      <m:t>=</m:t>
                    </m:r>
                    <m:r>
                      <a:rPr lang="el-GR" sz="2600" i="1" smtClean="0">
                        <a:solidFill>
                          <a:srgbClr val="FF0000"/>
                        </a:solidFill>
                        <a:latin typeface="Cambria Math" panose="02040503050406030204" pitchFamily="18" charset="0"/>
                      </a:rPr>
                      <m:t>2</m:t>
                    </m:r>
                    <m:r>
                      <a:rPr lang="el-GR" sz="2600" i="1" smtClean="0">
                        <a:solidFill>
                          <a:srgbClr val="FF0000"/>
                        </a:solidFill>
                        <a:latin typeface="Cambria Math" panose="02040503050406030204" pitchFamily="18" charset="0"/>
                      </a:rPr>
                      <m:t>𝜋</m:t>
                    </m:r>
                    <m:rad>
                      <m:radPr>
                        <m:degHide m:val="on"/>
                        <m:ctrlPr>
                          <a:rPr lang="el-GR" sz="2600" i="1">
                            <a:solidFill>
                              <a:srgbClr val="FF0000"/>
                            </a:solidFill>
                            <a:latin typeface="Cambria Math" panose="02040503050406030204" pitchFamily="18" charset="0"/>
                          </a:rPr>
                        </m:ctrlPr>
                      </m:radPr>
                      <m:deg/>
                      <m:e>
                        <m:f>
                          <m:fPr>
                            <m:ctrlPr>
                              <a:rPr lang="el-GR"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𝑚</m:t>
                            </m:r>
                          </m:num>
                          <m:den>
                            <m:r>
                              <a:rPr lang="en-US" sz="2600" i="1">
                                <a:solidFill>
                                  <a:srgbClr val="FF0000"/>
                                </a:solidFill>
                                <a:latin typeface="Cambria Math" panose="02040503050406030204" pitchFamily="18" charset="0"/>
                              </a:rPr>
                              <m:t>𝑘</m:t>
                            </m:r>
                          </m:den>
                        </m:f>
                      </m:e>
                    </m:rad>
                  </m:oMath>
                </a14:m>
                <a:endParaRPr lang="el-GR" dirty="0"/>
              </a:p>
              <a:p>
                <a:pPr lvl="1"/>
                <a:endParaRPr lang="el-GR" dirty="0"/>
              </a:p>
              <a:p>
                <a:pPr lvl="1"/>
                <a:r>
                  <a:rPr lang="el-GR" dirty="0"/>
                  <a:t>Χρόνος που απαιτείται για μια πλήρη ταλάντωση</a:t>
                </a:r>
                <a:endParaRPr lang="en-US" dirty="0"/>
              </a:p>
              <a:p>
                <a:endParaRPr lang="en-US" dirty="0"/>
              </a:p>
              <a:p>
                <a:r>
                  <a:rPr lang="el-GR" b="1" dirty="0"/>
                  <a:t>Συχνότητα (σε </a:t>
                </a:r>
                <a:r>
                  <a:rPr lang="en-US" b="1" dirty="0"/>
                  <a:t>Hertz)</a:t>
                </a: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1</m:t>
                        </m:r>
                      </m:num>
                      <m:den>
                        <m:r>
                          <a:rPr lang="en-US" sz="2600" i="1">
                            <a:latin typeface="Cambria Math" panose="02040503050406030204" pitchFamily="18" charset="0"/>
                          </a:rPr>
                          <m:t>𝑇</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l-GR" sz="2600" i="1">
                            <a:latin typeface="Cambria Math" panose="02040503050406030204" pitchFamily="18" charset="0"/>
                          </a:rPr>
                          <m:t>𝜔</m:t>
                        </m:r>
                      </m:num>
                      <m:den>
                        <m:r>
                          <a:rPr lang="el-GR" sz="2600" i="1">
                            <a:latin typeface="Cambria Math" panose="02040503050406030204" pitchFamily="18" charset="0"/>
                          </a:rPr>
                          <m:t>2</m:t>
                        </m:r>
                        <m:r>
                          <a:rPr lang="el-GR" sz="2600" i="1">
                            <a:latin typeface="Cambria Math" panose="02040503050406030204" pitchFamily="18" charset="0"/>
                          </a:rPr>
                          <m:t>𝜋</m:t>
                        </m:r>
                      </m:den>
                    </m:f>
                    <m:r>
                      <a:rPr lang="en-US" sz="2600" i="1">
                        <a:latin typeface="Cambria Math" panose="02040503050406030204" pitchFamily="18" charset="0"/>
                      </a:rPr>
                      <m:t>=</m:t>
                    </m:r>
                    <m:f>
                      <m:fPr>
                        <m:ctrlPr>
                          <a:rPr lang="en-US" sz="2600" i="1" smtClean="0">
                            <a:solidFill>
                              <a:srgbClr val="FF0000"/>
                            </a:solidFill>
                            <a:latin typeface="Cambria Math" panose="02040503050406030204" pitchFamily="18" charset="0"/>
                          </a:rPr>
                        </m:ctrlPr>
                      </m:fPr>
                      <m:num>
                        <m:r>
                          <a:rPr lang="el-GR" sz="2600" i="1">
                            <a:solidFill>
                              <a:srgbClr val="FF0000"/>
                            </a:solidFill>
                            <a:latin typeface="Cambria Math" panose="02040503050406030204" pitchFamily="18" charset="0"/>
                          </a:rPr>
                          <m:t>1</m:t>
                        </m:r>
                      </m:num>
                      <m:den>
                        <m:r>
                          <a:rPr lang="el-GR" sz="2600" i="1">
                            <a:solidFill>
                              <a:srgbClr val="FF0000"/>
                            </a:solidFill>
                            <a:latin typeface="Cambria Math" panose="02040503050406030204" pitchFamily="18" charset="0"/>
                          </a:rPr>
                          <m:t>2</m:t>
                        </m:r>
                        <m:r>
                          <a:rPr lang="el-GR" sz="2600" i="1">
                            <a:solidFill>
                              <a:srgbClr val="FF0000"/>
                            </a:solidFill>
                            <a:latin typeface="Cambria Math" panose="02040503050406030204" pitchFamily="18" charset="0"/>
                          </a:rPr>
                          <m:t>𝜋</m:t>
                        </m:r>
                      </m:den>
                    </m:f>
                    <m:rad>
                      <m:radPr>
                        <m:degHide m:val="on"/>
                        <m:ctrlPr>
                          <a:rPr lang="el-GR" sz="2600" i="1">
                            <a:solidFill>
                              <a:srgbClr val="FF0000"/>
                            </a:solidFill>
                            <a:latin typeface="Cambria Math" panose="02040503050406030204" pitchFamily="18" charset="0"/>
                          </a:rPr>
                        </m:ctrlPr>
                      </m:radPr>
                      <m:deg/>
                      <m:e>
                        <m:f>
                          <m:fPr>
                            <m:ctrlPr>
                              <a:rPr lang="el-GR"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𝑘</m:t>
                            </m:r>
                          </m:num>
                          <m:den>
                            <m:r>
                              <a:rPr lang="en-US" sz="2600" i="1">
                                <a:solidFill>
                                  <a:srgbClr val="FF0000"/>
                                </a:solidFill>
                                <a:latin typeface="Cambria Math" panose="02040503050406030204" pitchFamily="18" charset="0"/>
                              </a:rPr>
                              <m:t>𝑚</m:t>
                            </m:r>
                          </m:den>
                        </m:f>
                      </m:e>
                    </m:rad>
                  </m:oMath>
                </a14:m>
                <a:endParaRPr lang="el-GR" dirty="0"/>
              </a:p>
              <a:p>
                <a:pPr lvl="1"/>
                <a:endParaRPr lang="el-GR" dirty="0"/>
              </a:p>
              <a:p>
                <a:pPr lvl="1"/>
                <a:r>
                  <a:rPr lang="el-GR" dirty="0"/>
                  <a:t>Δηλώνει το πλήθος των ταλαντώσεων που εκτελούνται στη μονάδα του χρόνου</a:t>
                </a:r>
              </a:p>
              <a:p>
                <a:pPr lvl="1"/>
                <a:endParaRPr lang="en-US" sz="1100" dirty="0"/>
              </a:p>
              <a:p>
                <a:r>
                  <a:rPr lang="el-GR" b="1" dirty="0"/>
                  <a:t>Σχέση με γωνιακή συχνότητα </a:t>
                </a:r>
                <a:r>
                  <a:rPr lang="el-GR" i="1" dirty="0">
                    <a:latin typeface="Cambria Math" panose="02040503050406030204" pitchFamily="18" charset="0"/>
                  </a:rPr>
                  <a:t/>
                </a:r>
                <a:br>
                  <a:rPr lang="el-GR" i="1" dirty="0">
                    <a:latin typeface="Cambria Math" panose="02040503050406030204" pitchFamily="18" charset="0"/>
                  </a:rPr>
                </a:b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l-GR" sz="2600" i="1">
                        <a:latin typeface="Cambria Math" panose="02040503050406030204" pitchFamily="18" charset="0"/>
                      </a:rPr>
                      <m:t>𝜔</m:t>
                    </m:r>
                    <m:r>
                      <a:rPr lang="el-GR" sz="2600" i="1">
                        <a:latin typeface="Cambria Math" panose="02040503050406030204" pitchFamily="18" charset="0"/>
                      </a:rPr>
                      <m:t>=2</m:t>
                    </m:r>
                    <m:r>
                      <a:rPr lang="el-GR" sz="2600" i="1">
                        <a:latin typeface="Cambria Math" panose="02040503050406030204" pitchFamily="18" charset="0"/>
                      </a:rPr>
                      <m:t>𝜋</m:t>
                    </m:r>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𝛵</m:t>
                        </m:r>
                      </m:den>
                    </m:f>
                  </m:oMath>
                </a14:m>
                <a:endParaRPr lang="el-GR" i="1" dirty="0"/>
              </a:p>
              <a:p>
                <a:pPr lvl="1"/>
                <a:endParaRPr lang="el-GR"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8024650" cy="5257800"/>
              </a:xfrm>
              <a:blipFill rotWithShape="0">
                <a:blip r:embed="rId4"/>
                <a:stretch>
                  <a:fillRect t="-927"/>
                </a:stretch>
              </a:blipFill>
            </p:spPr>
            <p:txBody>
              <a:bodyPr/>
              <a:lstStyle/>
              <a:p>
                <a:r>
                  <a:rPr lang="el-GR">
                    <a:noFill/>
                  </a:rPr>
                  <a:t> </a:t>
                </a:r>
              </a:p>
            </p:txBody>
          </p:sp>
        </mc:Fallback>
      </mc:AlternateContent>
      <p:sp>
        <p:nvSpPr>
          <p:cNvPr id="5" name="Rounded Rectangle 4"/>
          <p:cNvSpPr/>
          <p:nvPr/>
        </p:nvSpPr>
        <p:spPr>
          <a:xfrm>
            <a:off x="4267200" y="1676400"/>
            <a:ext cx="990600" cy="824592"/>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6" name="Rounded Rectangle 5"/>
          <p:cNvSpPr/>
          <p:nvPr/>
        </p:nvSpPr>
        <p:spPr>
          <a:xfrm>
            <a:off x="3886200" y="3115644"/>
            <a:ext cx="1752600" cy="707571"/>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7" name="Rounded Rectangle 6"/>
          <p:cNvSpPr/>
          <p:nvPr/>
        </p:nvSpPr>
        <p:spPr>
          <a:xfrm>
            <a:off x="3733800" y="4465860"/>
            <a:ext cx="2057400" cy="754227"/>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8" name="Rounded Rectangle 7"/>
          <p:cNvSpPr/>
          <p:nvPr/>
        </p:nvSpPr>
        <p:spPr>
          <a:xfrm>
            <a:off x="3886200" y="5943600"/>
            <a:ext cx="1524000" cy="573833"/>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10" name="Horizontal Scroll 9"/>
          <p:cNvSpPr/>
          <p:nvPr/>
        </p:nvSpPr>
        <p:spPr>
          <a:xfrm>
            <a:off x="6019800" y="710292"/>
            <a:ext cx="2590800" cy="838200"/>
          </a:xfrm>
          <a:prstGeom prst="horizontalScroll">
            <a:avLst>
              <a:gd name="adj" fmla="val 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Αφορούν μόνο σύστημα ελατηρίου-σώματος</a:t>
            </a:r>
          </a:p>
        </p:txBody>
      </p:sp>
    </p:spTree>
    <p:extLst>
      <p:ext uri="{BB962C8B-B14F-4D97-AF65-F5344CB8AC3E}">
        <p14:creationId xmlns:p14="http://schemas.microsoft.com/office/powerpoint/2010/main" val="15504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fade">
                                      <p:cBhvr>
                                        <p:cTn id="54" dur="500"/>
                                        <p:tgtEl>
                                          <p:spTgt spid="4">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Effect transition="in" filter="fade">
                                      <p:cBhvr>
                                        <p:cTn id="59" dur="500"/>
                                        <p:tgtEl>
                                          <p:spTgt spid="4">
                                            <p:txEl>
                                              <p:pRg st="13" end="1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grpSp>
        <p:nvGrpSpPr>
          <p:cNvPr id="11" name="Ομάδα 10">
            <a:extLst>
              <a:ext uri="{FF2B5EF4-FFF2-40B4-BE49-F238E27FC236}">
                <a16:creationId xmlns:a16="http://schemas.microsoft.com/office/drawing/2014/main" id="{F1845825-4F78-EA08-AA26-47D37524D743}"/>
              </a:ext>
            </a:extLst>
          </p:cNvPr>
          <p:cNvGrpSpPr/>
          <p:nvPr/>
        </p:nvGrpSpPr>
        <p:grpSpPr>
          <a:xfrm>
            <a:off x="4267200" y="4199943"/>
            <a:ext cx="4396268" cy="2305050"/>
            <a:chOff x="4267200" y="4199943"/>
            <a:chExt cx="4396268" cy="230505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26" r="4284" b="57905"/>
            <a:stretch/>
          </p:blipFill>
          <p:spPr>
            <a:xfrm>
              <a:off x="4267200" y="4199943"/>
              <a:ext cx="4396268" cy="2305050"/>
            </a:xfrm>
            <a:prstGeom prst="rect">
              <a:avLst/>
            </a:prstGeom>
          </p:spPr>
        </p:pic>
        <p:cxnSp>
          <p:nvCxnSpPr>
            <p:cNvPr id="8" name="Ευθεία γραμμή σύνδεσης 7">
              <a:extLst>
                <a:ext uri="{FF2B5EF4-FFF2-40B4-BE49-F238E27FC236}">
                  <a16:creationId xmlns:a16="http://schemas.microsoft.com/office/drawing/2014/main" id="{051936D8-4F12-A35B-BB1F-FD479D39D648}"/>
                </a:ext>
              </a:extLst>
            </p:cNvPr>
            <p:cNvCxnSpPr/>
            <p:nvPr/>
          </p:nvCxnSpPr>
          <p:spPr>
            <a:xfrm>
              <a:off x="6477000" y="5486400"/>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C5D630-FAB0-2DBB-A814-19ABC324F6A9}"/>
                    </a:ext>
                  </a:extLst>
                </p:cNvPr>
                <p:cNvSpPr txBox="1"/>
                <p:nvPr/>
              </p:nvSpPr>
              <p:spPr>
                <a:xfrm>
                  <a:off x="6366856" y="5638800"/>
                  <a:ext cx="2482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0</m:t>
                            </m:r>
                          </m:sub>
                        </m:sSub>
                      </m:oMath>
                    </m:oMathPara>
                  </a14:m>
                  <a:endParaRPr lang="en-US" dirty="0">
                    <a:solidFill>
                      <a:srgbClr val="FF0000"/>
                    </a:solidFill>
                  </a:endParaRPr>
                </a:p>
              </p:txBody>
            </p:sp>
          </mc:Choice>
          <mc:Fallback xmlns="">
            <p:sp>
              <p:nvSpPr>
                <p:cNvPr id="9" name="TextBox 8">
                  <a:extLst>
                    <a:ext uri="{FF2B5EF4-FFF2-40B4-BE49-F238E27FC236}">
                      <a16:creationId xmlns:a16="http://schemas.microsoft.com/office/drawing/2014/main" id="{EDC5D630-FAB0-2DBB-A814-19ABC324F6A9}"/>
                    </a:ext>
                  </a:extLst>
                </p:cNvPr>
                <p:cNvSpPr txBox="1">
                  <a:spLocks noRot="1" noChangeAspect="1" noMove="1" noResize="1" noEditPoints="1" noAdjustHandles="1" noChangeArrowheads="1" noChangeShapeType="1" noTextEdit="1"/>
                </p:cNvSpPr>
                <p:nvPr/>
              </p:nvSpPr>
              <p:spPr>
                <a:xfrm>
                  <a:off x="6366856" y="5638800"/>
                  <a:ext cx="248209" cy="276999"/>
                </a:xfrm>
                <a:prstGeom prst="rect">
                  <a:avLst/>
                </a:prstGeom>
                <a:blipFill>
                  <a:blip r:embed="rId4"/>
                  <a:stretch>
                    <a:fillRect l="-19512" r="-7317" b="-1555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1" y="1371600"/>
                <a:ext cx="7891400" cy="5181600"/>
              </a:xfrm>
            </p:spPr>
            <p:txBody>
              <a:bodyPr>
                <a:normAutofit/>
              </a:bodyPr>
              <a:lstStyle/>
              <a:p>
                <a:r>
                  <a:rPr lang="el-GR" b="1" dirty="0"/>
                  <a:t>Σταθερά αρχικής φάσης </a:t>
                </a:r>
                <a14:m>
                  <m:oMath xmlns:m="http://schemas.openxmlformats.org/officeDocument/2006/math">
                    <m:r>
                      <a:rPr lang="el-GR" b="1" i="1">
                        <a:latin typeface="Cambria Math" panose="02040503050406030204" pitchFamily="18" charset="0"/>
                      </a:rPr>
                      <m:t>𝝋</m:t>
                    </m:r>
                  </m:oMath>
                </a14:m>
                <a:endParaRPr lang="el-GR" sz="1100" dirty="0"/>
              </a:p>
              <a:p>
                <a:r>
                  <a:rPr lang="el-GR" sz="2200" dirty="0"/>
                  <a:t>Ορίζει την τιμή του </a:t>
                </a:r>
                <a:r>
                  <a:rPr lang="el-GR" sz="2200" dirty="0" err="1"/>
                  <a:t>συνημιτόνου</a:t>
                </a:r>
                <a:r>
                  <a:rPr lang="el-GR" sz="2200" dirty="0"/>
                  <a:t> τη στιγμή </a:t>
                </a:r>
                <a14:m>
                  <m:oMath xmlns:m="http://schemas.openxmlformats.org/officeDocument/2006/math">
                    <m:r>
                      <a:rPr lang="en-US" sz="2200" i="1">
                        <a:latin typeface="Cambria Math" panose="02040503050406030204" pitchFamily="18" charset="0"/>
                      </a:rPr>
                      <m:t>𝑡</m:t>
                    </m:r>
                    <m:r>
                      <a:rPr lang="en-US" sz="2200" i="1">
                        <a:latin typeface="Cambria Math" panose="02040503050406030204" pitchFamily="18" charset="0"/>
                      </a:rPr>
                      <m:t>=0</m:t>
                    </m:r>
                  </m:oMath>
                </a14:m>
                <a:endParaRPr lang="en-US" sz="2200" dirty="0"/>
              </a:p>
              <a:p>
                <a:pPr lvl="1"/>
                <a:r>
                  <a:rPr lang="el-GR" sz="2000" dirty="0"/>
                  <a:t>Χωρίς αρχική φάση: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a:latin typeface="Cambria Math" panose="02040503050406030204" pitchFamily="18" charset="0"/>
                          </a:rPr>
                          <m:t>0</m:t>
                        </m:r>
                      </m:e>
                    </m:d>
                    <m:r>
                      <a:rPr lang="el-GR" sz="2000">
                        <a:latin typeface="Cambria Math" panose="02040503050406030204" pitchFamily="18" charset="0"/>
                      </a:rPr>
                      <m:t>=</m:t>
                    </m:r>
                    <m:r>
                      <a:rPr lang="el-GR" sz="2000" i="1">
                        <a:latin typeface="Cambria Math" panose="02040503050406030204" pitchFamily="18" charset="0"/>
                      </a:rPr>
                      <m:t>𝛢</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e>
                    </m:func>
                    <m:r>
                      <a:rPr lang="en-US" sz="2000" b="0" i="1" smtClean="0">
                        <a:latin typeface="Cambria Math" panose="02040503050406030204" pitchFamily="18" charset="0"/>
                      </a:rPr>
                      <m:t>=</m:t>
                    </m:r>
                    <m:r>
                      <a:rPr lang="en-US" sz="2000" b="0" i="1" smtClean="0">
                        <a:latin typeface="Cambria Math" panose="02040503050406030204" pitchFamily="18" charset="0"/>
                      </a:rPr>
                      <m:t>𝐴</m:t>
                    </m:r>
                  </m:oMath>
                </a14:m>
                <a:endParaRPr lang="el-GR" sz="2000" dirty="0"/>
              </a:p>
              <a:p>
                <a:pPr lvl="1"/>
                <a:r>
                  <a:rPr lang="el-GR" sz="2000" dirty="0"/>
                  <a:t>Με αρχική φάση:</a:t>
                </a:r>
                <a:r>
                  <a:rPr lang="en-US" sz="2000" dirty="0"/>
                  <a:t>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a:latin typeface="Cambria Math" panose="02040503050406030204" pitchFamily="18" charset="0"/>
                          </a:rPr>
                          <m:t>0</m:t>
                        </m:r>
                      </m:e>
                    </m:d>
                    <m:r>
                      <a:rPr lang="el-GR" sz="2000" b="0" i="0" smtClean="0">
                        <a:latin typeface="Cambria Math" panose="02040503050406030204" pitchFamily="18" charset="0"/>
                      </a:rPr>
                      <m:t>=</m:t>
                    </m:r>
                    <m:r>
                      <a:rPr lang="el-GR" sz="2000" i="1">
                        <a:latin typeface="Cambria Math" panose="02040503050406030204" pitchFamily="18" charset="0"/>
                      </a:rPr>
                      <m:t>𝛢</m:t>
                    </m:r>
                    <m:r>
                      <m:rPr>
                        <m:sty m:val="p"/>
                      </m:rPr>
                      <a:rPr lang="en-US" sz="2000" i="0">
                        <a:latin typeface="Cambria Math" panose="02040503050406030204" pitchFamily="18" charset="0"/>
                      </a:rPr>
                      <m:t>cos</m:t>
                    </m:r>
                    <m:r>
                      <a:rPr lang="en-US" sz="2000" i="1">
                        <a:latin typeface="Cambria Math" panose="02040503050406030204" pitchFamily="18" charset="0"/>
                      </a:rPr>
                      <m:t>(</m:t>
                    </m:r>
                    <m:r>
                      <a:rPr lang="el-GR" sz="2000" i="1">
                        <a:latin typeface="Cambria Math" panose="02040503050406030204" pitchFamily="18" charset="0"/>
                      </a:rPr>
                      <m:t>𝜑</m:t>
                    </m:r>
                    <m:r>
                      <a:rPr lang="el-GR" sz="2000" i="1">
                        <a:latin typeface="Cambria Math" panose="02040503050406030204" pitchFamily="18" charset="0"/>
                      </a:rPr>
                      <m:t>)</m:t>
                    </m:r>
                  </m:oMath>
                </a14:m>
                <a:endParaRPr lang="en-US" sz="1050" dirty="0"/>
              </a:p>
              <a:p>
                <a:r>
                  <a:rPr lang="el-GR" sz="2200" dirty="0"/>
                  <a:t>Εναλλακτικά, </a:t>
                </a: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𝜙</m:t>
                              </m:r>
                            </m:e>
                          </m:d>
                        </m:e>
                      </m:func>
                      <m:r>
                        <a:rPr lang="en-US" sz="2000" b="0" i="1" smtClean="0">
                          <a:latin typeface="Cambria Math" panose="02040503050406030204" pitchFamily="18" charset="0"/>
                        </a:rPr>
                        <m:t>=</m:t>
                      </m:r>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𝜙</m:t>
                                      </m:r>
                                    </m:num>
                                    <m:den>
                                      <m:r>
                                        <a:rPr lang="en-US" sz="2000" b="0" i="1" smtClean="0">
                                          <a:latin typeface="Cambria Math" panose="02040503050406030204" pitchFamily="18" charset="0"/>
                                        </a:rPr>
                                        <m:t>𝜔</m:t>
                                      </m:r>
                                    </m:den>
                                  </m:f>
                                </m:e>
                              </m:d>
                            </m:e>
                          </m:d>
                        </m:e>
                      </m:func>
                      <m:r>
                        <a:rPr lang="en-US" sz="2000" b="0" i="1" smtClean="0">
                          <a:latin typeface="Cambria Math" panose="02040503050406030204" pitchFamily="18" charset="0"/>
                        </a:rPr>
                        <m:t>=</m:t>
                      </m:r>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r>
                                    <a:rPr lang="en-US" sz="2000" b="0" i="1" smtClean="0">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0</m:t>
                                      </m:r>
                                    </m:sub>
                                  </m:sSub>
                                </m:e>
                              </m:d>
                            </m:e>
                          </m:d>
                        </m:e>
                      </m:func>
                    </m:oMath>
                  </m:oMathPara>
                </a14:m>
                <a:endParaRPr lang="en-US" sz="2000" dirty="0"/>
              </a:p>
              <a:p>
                <a:pPr marL="68580" indent="0">
                  <a:buNone/>
                </a:pPr>
                <a:r>
                  <a:rPr lang="el-GR" sz="2000" dirty="0"/>
                  <a:t>με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0</m:t>
                        </m:r>
                      </m:sub>
                    </m:sSub>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𝜙</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𝜔</m:t>
                    </m:r>
                  </m:oMath>
                </a14:m>
                <a:endParaRPr lang="en-US" sz="2000" dirty="0">
                  <a:solidFill>
                    <a:srgbClr val="FF0000"/>
                  </a:solidFill>
                </a:endParaRPr>
              </a:p>
              <a:p>
                <a:endParaRPr lang="en-US" sz="1600" dirty="0"/>
              </a:p>
              <a:p>
                <a:r>
                  <a:rPr lang="el-GR" sz="2200" dirty="0"/>
                  <a:t>Ορίζει τη θέση του </a:t>
                </a:r>
                <a:r>
                  <a:rPr lang="el-GR" sz="2200" dirty="0" err="1"/>
                  <a:t>σώ</a:t>
                </a:r>
                <a:r>
                  <a:rPr lang="en-US" sz="2200" dirty="0"/>
                  <a:t>-</a:t>
                </a:r>
                <a:br>
                  <a:rPr lang="en-US" sz="2200" dirty="0"/>
                </a:br>
                <a:r>
                  <a:rPr lang="el-GR" sz="2200" dirty="0" err="1"/>
                  <a:t>ματος</a:t>
                </a:r>
                <a:r>
                  <a:rPr lang="el-GR" sz="2200" dirty="0"/>
                  <a:t> όταν ξεκινάμε να </a:t>
                </a:r>
                <a:r>
                  <a:rPr lang="en-US" sz="2200" dirty="0"/>
                  <a:t/>
                </a:r>
                <a:br>
                  <a:rPr lang="en-US" sz="2200" dirty="0"/>
                </a:br>
                <a:r>
                  <a:rPr lang="el-GR" sz="2200" dirty="0"/>
                  <a:t>μελετάμε την ταλάντωση</a:t>
                </a:r>
                <a:endParaRPr lang="en-US" sz="22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1" y="1371600"/>
                <a:ext cx="7891400" cy="5181600"/>
              </a:xfrm>
              <a:blipFill>
                <a:blip r:embed="rId5"/>
                <a:stretch>
                  <a:fillRect t="-941"/>
                </a:stretch>
              </a:blipFill>
            </p:spPr>
            <p:txBody>
              <a:bodyPr/>
              <a:lstStyle/>
              <a:p>
                <a:r>
                  <a:rPr lang="en-US">
                    <a:noFill/>
                  </a:rPr>
                  <a:t> </a:t>
                </a:r>
              </a:p>
            </p:txBody>
          </p:sp>
        </mc:Fallback>
      </mc:AlternateContent>
      <p:grpSp>
        <p:nvGrpSpPr>
          <p:cNvPr id="17" name="Group 16"/>
          <p:cNvGrpSpPr/>
          <p:nvPr/>
        </p:nvGrpSpPr>
        <p:grpSpPr>
          <a:xfrm>
            <a:off x="5072442" y="4147410"/>
            <a:ext cx="1527382" cy="1069371"/>
            <a:chOff x="5581650" y="1264254"/>
            <a:chExt cx="1527382" cy="1069371"/>
          </a:xfrm>
        </p:grpSpPr>
        <p:sp>
          <p:nvSpPr>
            <p:cNvPr id="5" name="Oval 4"/>
            <p:cNvSpPr/>
            <p:nvPr/>
          </p:nvSpPr>
          <p:spPr>
            <a:xfrm>
              <a:off x="5581650" y="2257425"/>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Elbow Connector 9"/>
            <p:cNvCxnSpPr/>
            <p:nvPr/>
          </p:nvCxnSpPr>
          <p:spPr>
            <a:xfrm rot="10800000" flipV="1">
              <a:off x="5657850" y="1581053"/>
              <a:ext cx="718758" cy="704364"/>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995457" y="1264254"/>
                  <a:ext cx="1113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𝐴</m:t>
                        </m:r>
                        <m:r>
                          <a:rPr lang="en-US" b="0" i="1"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cos</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𝜙</m:t>
                        </m:r>
                        <m:r>
                          <a:rPr lang="en-US" b="0" i="1" smtClean="0">
                            <a:solidFill>
                              <a:srgbClr val="FF0000"/>
                            </a:solidFill>
                            <a:latin typeface="Cambria Math" panose="02040503050406030204" pitchFamily="18" charset="0"/>
                          </a:rPr>
                          <m:t>)</m:t>
                        </m:r>
                      </m:oMath>
                    </m:oMathPara>
                  </a14:m>
                  <a:endParaRPr lang="el-GR"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995457" y="1264254"/>
                  <a:ext cx="1113575" cy="369332"/>
                </a:xfrm>
                <a:prstGeom prst="rect">
                  <a:avLst/>
                </a:prstGeom>
                <a:blipFill rotWithShape="0">
                  <a:blip r:embed="rId6"/>
                  <a:stretch>
                    <a:fillRect b="-13115"/>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6" name="Horizontal Scroll 5"/>
              <p:cNvSpPr/>
              <p:nvPr/>
            </p:nvSpPr>
            <p:spPr>
              <a:xfrm>
                <a:off x="6172200" y="762000"/>
                <a:ext cx="2428976" cy="609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cos</m:t>
                          </m:r>
                        </m:fName>
                        <m:e>
                          <m:r>
                            <a:rPr lang="en-US" i="1">
                              <a:solidFill>
                                <a:schemeClr val="tx1"/>
                              </a:solidFill>
                              <a:latin typeface="Cambria Math" panose="02040503050406030204" pitchFamily="18" charset="0"/>
                            </a:rPr>
                            <m:t>(</m:t>
                          </m:r>
                          <m:r>
                            <a:rPr lang="el-GR" i="1">
                              <a:solidFill>
                                <a:schemeClr val="tx1"/>
                              </a:solidFill>
                              <a:latin typeface="Cambria Math" panose="02040503050406030204" pitchFamily="18" charset="0"/>
                            </a:rPr>
                            <m:t>𝜔</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l-GR" i="1">
                              <a:solidFill>
                                <a:schemeClr val="tx1"/>
                              </a:solidFill>
                              <a:latin typeface="Cambria Math" panose="02040503050406030204" pitchFamily="18" charset="0"/>
                            </a:rPr>
                            <m:t>𝜑</m:t>
                          </m:r>
                          <m:r>
                            <a:rPr lang="el-GR" i="1">
                              <a:solidFill>
                                <a:schemeClr val="tx1"/>
                              </a:solidFill>
                              <a:latin typeface="Cambria Math" panose="02040503050406030204" pitchFamily="18" charset="0"/>
                            </a:rPr>
                            <m:t>)</m:t>
                          </m:r>
                        </m:e>
                      </m:func>
                    </m:oMath>
                  </m:oMathPara>
                </a14:m>
                <a:endParaRPr lang="el-GR">
                  <a:solidFill>
                    <a:schemeClr val="tx1"/>
                  </a:solidFill>
                </a:endParaRPr>
              </a:p>
            </p:txBody>
          </p:sp>
        </mc:Choice>
        <mc:Fallback xmlns="">
          <p:sp>
            <p:nvSpPr>
              <p:cNvPr id="6" name="Horizontal Scroll 5"/>
              <p:cNvSpPr>
                <a:spLocks noRot="1" noChangeAspect="1" noMove="1" noResize="1" noEditPoints="1" noAdjustHandles="1" noChangeArrowheads="1" noChangeShapeType="1" noTextEdit="1"/>
              </p:cNvSpPr>
              <p:nvPr/>
            </p:nvSpPr>
            <p:spPr>
              <a:xfrm>
                <a:off x="6172200" y="762000"/>
                <a:ext cx="2428976" cy="609600"/>
              </a:xfrm>
              <a:prstGeom prst="horizontalScroll">
                <a:avLst/>
              </a:prstGeom>
              <a:blipFill rotWithShape="0">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42704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1" y="1371600"/>
                <a:ext cx="7891400" cy="5181600"/>
              </a:xfrm>
            </p:spPr>
            <p:txBody>
              <a:bodyPr>
                <a:normAutofit/>
              </a:bodyPr>
              <a:lstStyle/>
              <a:p>
                <a:r>
                  <a:rPr lang="el-GR" b="1" dirty="0"/>
                  <a:t>Σταθερά αρχικής φάσης </a:t>
                </a:r>
                <a14:m>
                  <m:oMath xmlns:m="http://schemas.openxmlformats.org/officeDocument/2006/math">
                    <m:r>
                      <a:rPr lang="el-GR" b="1" i="1">
                        <a:latin typeface="Cambria Math" panose="02040503050406030204" pitchFamily="18" charset="0"/>
                      </a:rPr>
                      <m:t>𝝋</m:t>
                    </m:r>
                  </m:oMath>
                </a14:m>
                <a:endParaRPr lang="el-GR" sz="11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1" y="1371600"/>
                <a:ext cx="7891400" cy="5181600"/>
              </a:xfrm>
              <a:blipFill>
                <a:blip r:embed="rId3"/>
                <a:stretch>
                  <a:fillRect t="-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Horizontal Scroll 5">
                <a:extLst>
                  <a:ext uri="{FF2B5EF4-FFF2-40B4-BE49-F238E27FC236}">
                    <a16:creationId xmlns:a16="http://schemas.microsoft.com/office/drawing/2014/main" id="{FFEC83A6-3564-C2AC-239D-26E15235089D}"/>
                  </a:ext>
                </a:extLst>
              </p:cNvPr>
              <p:cNvSpPr/>
              <p:nvPr/>
            </p:nvSpPr>
            <p:spPr>
              <a:xfrm>
                <a:off x="4800600" y="3760059"/>
                <a:ext cx="3772001" cy="471607"/>
              </a:xfrm>
              <a:prstGeom prst="borderCallout1">
                <a:avLst>
                  <a:gd name="adj1" fmla="val 45313"/>
                  <a:gd name="adj2" fmla="val -98"/>
                  <a:gd name="adj3" fmla="val 125683"/>
                  <a:gd name="adj4" fmla="val -93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𝑥</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𝑡</m:t>
                          </m:r>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𝐴</m:t>
                      </m:r>
                      <m:func>
                        <m:funcPr>
                          <m:ctrlPr>
                            <a:rPr lang="en-US" sz="1600" i="1">
                              <a:solidFill>
                                <a:schemeClr val="tx1"/>
                              </a:solidFill>
                              <a:latin typeface="Cambria Math" panose="02040503050406030204" pitchFamily="18" charset="0"/>
                            </a:rPr>
                          </m:ctrlPr>
                        </m:funcPr>
                        <m:fName>
                          <m:r>
                            <m:rPr>
                              <m:sty m:val="p"/>
                            </m:rPr>
                            <a:rPr lang="en-US" sz="1600">
                              <a:solidFill>
                                <a:schemeClr val="tx1"/>
                              </a:solidFill>
                              <a:latin typeface="Cambria Math" panose="02040503050406030204" pitchFamily="18" charset="0"/>
                            </a:rPr>
                            <m:t>cos</m:t>
                          </m:r>
                        </m:fName>
                        <m:e>
                          <m:r>
                            <a:rPr lang="en-US" sz="1600" i="1">
                              <a:solidFill>
                                <a:schemeClr val="tx1"/>
                              </a:solidFill>
                              <a:latin typeface="Cambria Math" panose="02040503050406030204" pitchFamily="18" charset="0"/>
                            </a:rPr>
                            <m:t>(</m:t>
                          </m:r>
                          <m:r>
                            <a:rPr lang="el-GR" sz="1600" i="1">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0</m:t>
                              </m:r>
                            </m:sub>
                          </m:sSub>
                          <m:r>
                            <a:rPr lang="en-US" sz="1600" b="0" i="1" smtClean="0">
                              <a:solidFill>
                                <a:schemeClr val="tx1"/>
                              </a:solidFill>
                              <a:latin typeface="Cambria Math" panose="02040503050406030204" pitchFamily="18" charset="0"/>
                            </a:rPr>
                            <m:t>)</m:t>
                          </m:r>
                          <m:r>
                            <a:rPr lang="el-GR" sz="1600" i="1">
                              <a:solidFill>
                                <a:schemeClr val="tx1"/>
                              </a:solidFill>
                              <a:latin typeface="Cambria Math" panose="02040503050406030204" pitchFamily="18" charset="0"/>
                            </a:rPr>
                            <m:t>)</m:t>
                          </m:r>
                        </m:e>
                      </m:func>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𝐴</m:t>
                      </m:r>
                      <m:func>
                        <m:funcPr>
                          <m:ctrlPr>
                            <a:rPr lang="en-US" sz="1600" b="0" i="1" smtClean="0">
                              <a:solidFill>
                                <a:schemeClr val="tx1"/>
                              </a:solidFill>
                              <a:latin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rPr>
                            <m:t>cos</m:t>
                          </m:r>
                        </m:fName>
                        <m:e>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𝜙</m:t>
                              </m:r>
                            </m:e>
                          </m:d>
                        </m:e>
                      </m:func>
                    </m:oMath>
                  </m:oMathPara>
                </a14:m>
                <a:endParaRPr lang="el-GR" sz="1600" dirty="0">
                  <a:solidFill>
                    <a:schemeClr val="tx1"/>
                  </a:solidFill>
                </a:endParaRPr>
              </a:p>
            </p:txBody>
          </p:sp>
        </mc:Choice>
        <mc:Fallback xmlns="">
          <p:sp>
            <p:nvSpPr>
              <p:cNvPr id="27" name="Horizontal Scroll 5">
                <a:extLst>
                  <a:ext uri="{FF2B5EF4-FFF2-40B4-BE49-F238E27FC236}">
                    <a16:creationId xmlns:a16="http://schemas.microsoft.com/office/drawing/2014/main" id="{FFEC83A6-3564-C2AC-239D-26E15235089D}"/>
                  </a:ext>
                </a:extLst>
              </p:cNvPr>
              <p:cNvSpPr>
                <a:spLocks noRot="1" noChangeAspect="1" noMove="1" noResize="1" noEditPoints="1" noAdjustHandles="1" noChangeArrowheads="1" noChangeShapeType="1" noTextEdit="1"/>
              </p:cNvSpPr>
              <p:nvPr/>
            </p:nvSpPr>
            <p:spPr>
              <a:xfrm>
                <a:off x="4800600" y="3760059"/>
                <a:ext cx="3772001" cy="471607"/>
              </a:xfrm>
              <a:prstGeom prst="borderCallout1">
                <a:avLst>
                  <a:gd name="adj1" fmla="val 45313"/>
                  <a:gd name="adj2" fmla="val -98"/>
                  <a:gd name="adj3" fmla="val 125683"/>
                  <a:gd name="adj4" fmla="val -9341"/>
                </a:avLst>
              </a:prstGeom>
              <a:blipFill>
                <a:blip r:embed="rId4"/>
                <a:stretch>
                  <a:fillRect/>
                </a:stretch>
              </a:blipFill>
            </p:spPr>
            <p:txBody>
              <a:bodyPr/>
              <a:lstStyle/>
              <a:p>
                <a:r>
                  <a:rPr lang="en-US">
                    <a:noFill/>
                  </a:rPr>
                  <a:t> </a:t>
                </a:r>
              </a:p>
            </p:txBody>
          </p:sp>
        </mc:Fallback>
      </mc:AlternateContent>
      <p:grpSp>
        <p:nvGrpSpPr>
          <p:cNvPr id="36" name="Ομάδα 35">
            <a:extLst>
              <a:ext uri="{FF2B5EF4-FFF2-40B4-BE49-F238E27FC236}">
                <a16:creationId xmlns:a16="http://schemas.microsoft.com/office/drawing/2014/main" id="{0813A9AD-F463-AC95-2945-CA7A2BCE439A}"/>
              </a:ext>
            </a:extLst>
          </p:cNvPr>
          <p:cNvGrpSpPr/>
          <p:nvPr/>
        </p:nvGrpSpPr>
        <p:grpSpPr>
          <a:xfrm>
            <a:off x="609600" y="1600449"/>
            <a:ext cx="7963000" cy="1980951"/>
            <a:chOff x="609600" y="1600449"/>
            <a:chExt cx="7963000" cy="1980951"/>
          </a:xfrm>
        </p:grpSpPr>
        <p:pic>
          <p:nvPicPr>
            <p:cNvPr id="24" name="Εικόνα 23">
              <a:extLst>
                <a:ext uri="{FF2B5EF4-FFF2-40B4-BE49-F238E27FC236}">
                  <a16:creationId xmlns:a16="http://schemas.microsoft.com/office/drawing/2014/main" id="{C4DE5114-AD3D-0F61-852F-8791C365669C}"/>
                </a:ext>
              </a:extLst>
            </p:cNvPr>
            <p:cNvPicPr>
              <a:picLocks noChangeAspect="1"/>
            </p:cNvPicPr>
            <p:nvPr/>
          </p:nvPicPr>
          <p:blipFill>
            <a:blip r:embed="rId5"/>
            <a:stretch>
              <a:fillRect/>
            </a:stretch>
          </p:blipFill>
          <p:spPr>
            <a:xfrm>
              <a:off x="609600" y="2395662"/>
              <a:ext cx="7515225" cy="999875"/>
            </a:xfrm>
            <a:prstGeom prst="rect">
              <a:avLst/>
            </a:prstGeom>
          </p:spPr>
        </p:pic>
        <p:grpSp>
          <p:nvGrpSpPr>
            <p:cNvPr id="18" name="Ομάδα 17">
              <a:extLst>
                <a:ext uri="{FF2B5EF4-FFF2-40B4-BE49-F238E27FC236}">
                  <a16:creationId xmlns:a16="http://schemas.microsoft.com/office/drawing/2014/main" id="{66C9944F-D47B-A033-8D15-8DAB2299DEFF}"/>
                </a:ext>
              </a:extLst>
            </p:cNvPr>
            <p:cNvGrpSpPr/>
            <p:nvPr/>
          </p:nvGrpSpPr>
          <p:grpSpPr>
            <a:xfrm>
              <a:off x="609600" y="1981200"/>
              <a:ext cx="7696200" cy="1600200"/>
              <a:chOff x="609600" y="1981200"/>
              <a:chExt cx="7696200" cy="1600200"/>
            </a:xfrm>
          </p:grpSpPr>
          <p:cxnSp>
            <p:nvCxnSpPr>
              <p:cNvPr id="14" name="Ευθύγραμμο βέλος σύνδεσης 13">
                <a:extLst>
                  <a:ext uri="{FF2B5EF4-FFF2-40B4-BE49-F238E27FC236}">
                    <a16:creationId xmlns:a16="http://schemas.microsoft.com/office/drawing/2014/main" id="{37AB83B0-F2E6-B787-9E9A-EECDE0362D31}"/>
                  </a:ext>
                </a:extLst>
              </p:cNvPr>
              <p:cNvCxnSpPr/>
              <p:nvPr/>
            </p:nvCxnSpPr>
            <p:spPr>
              <a:xfrm>
                <a:off x="609600" y="2895600"/>
                <a:ext cx="7696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0AC8D07F-ED69-C8D5-FCF5-EEBCC0A315C7}"/>
                  </a:ext>
                </a:extLst>
              </p:cNvPr>
              <p:cNvCxnSpPr/>
              <p:nvPr/>
            </p:nvCxnSpPr>
            <p:spPr>
              <a:xfrm flipV="1">
                <a:off x="3533775" y="1981200"/>
                <a:ext cx="0" cy="1600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Horizontal Scroll 5">
                  <a:extLst>
                    <a:ext uri="{FF2B5EF4-FFF2-40B4-BE49-F238E27FC236}">
                      <a16:creationId xmlns:a16="http://schemas.microsoft.com/office/drawing/2014/main" id="{49391783-2126-AAC1-D779-7AD720B60DDD}"/>
                    </a:ext>
                  </a:extLst>
                </p:cNvPr>
                <p:cNvSpPr/>
                <p:nvPr/>
              </p:nvSpPr>
              <p:spPr>
                <a:xfrm>
                  <a:off x="6857999" y="1600449"/>
                  <a:ext cx="1714601" cy="414213"/>
                </a:xfrm>
                <a:prstGeom prst="borderCallout1">
                  <a:avLst>
                    <a:gd name="adj1" fmla="val 45313"/>
                    <a:gd name="adj2" fmla="val -98"/>
                    <a:gd name="adj3" fmla="val 120342"/>
                    <a:gd name="adj4" fmla="val -183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𝑥</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𝑡</m:t>
                            </m:r>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𝐴</m:t>
                        </m:r>
                        <m:func>
                          <m:funcPr>
                            <m:ctrlPr>
                              <a:rPr lang="en-US" sz="1600" i="1">
                                <a:solidFill>
                                  <a:schemeClr val="tx1"/>
                                </a:solidFill>
                                <a:latin typeface="Cambria Math" panose="02040503050406030204" pitchFamily="18" charset="0"/>
                              </a:rPr>
                            </m:ctrlPr>
                          </m:funcPr>
                          <m:fName>
                            <m:r>
                              <m:rPr>
                                <m:sty m:val="p"/>
                              </m:rPr>
                              <a:rPr lang="en-US" sz="1600">
                                <a:solidFill>
                                  <a:schemeClr val="tx1"/>
                                </a:solidFill>
                                <a:latin typeface="Cambria Math" panose="02040503050406030204" pitchFamily="18" charset="0"/>
                              </a:rPr>
                              <m:t>cos</m:t>
                            </m:r>
                          </m:fName>
                          <m:e>
                            <m:r>
                              <a:rPr lang="en-US" sz="1600" i="1">
                                <a:solidFill>
                                  <a:schemeClr val="tx1"/>
                                </a:solidFill>
                                <a:latin typeface="Cambria Math" panose="02040503050406030204" pitchFamily="18" charset="0"/>
                              </a:rPr>
                              <m:t>(</m:t>
                            </m:r>
                            <m:r>
                              <a:rPr lang="el-GR" sz="1600" i="1">
                                <a:solidFill>
                                  <a:schemeClr val="tx1"/>
                                </a:solidFill>
                                <a:latin typeface="Cambria Math" panose="02040503050406030204" pitchFamily="18" charset="0"/>
                              </a:rPr>
                              <m:t>𝜔</m:t>
                            </m:r>
                            <m:r>
                              <a:rPr lang="en-US" sz="1600" i="1">
                                <a:solidFill>
                                  <a:schemeClr val="tx1"/>
                                </a:solidFill>
                                <a:latin typeface="Cambria Math" panose="02040503050406030204" pitchFamily="18" charset="0"/>
                              </a:rPr>
                              <m:t>𝑡</m:t>
                            </m:r>
                            <m:r>
                              <a:rPr lang="el-GR" sz="1600" i="1">
                                <a:solidFill>
                                  <a:schemeClr val="tx1"/>
                                </a:solidFill>
                                <a:latin typeface="Cambria Math" panose="02040503050406030204" pitchFamily="18" charset="0"/>
                              </a:rPr>
                              <m:t>)</m:t>
                            </m:r>
                          </m:e>
                        </m:func>
                      </m:oMath>
                    </m:oMathPara>
                  </a14:m>
                  <a:endParaRPr lang="el-GR" sz="1600" dirty="0">
                    <a:solidFill>
                      <a:schemeClr val="tx1"/>
                    </a:solidFill>
                  </a:endParaRPr>
                </a:p>
              </p:txBody>
            </p:sp>
          </mc:Choice>
          <mc:Fallback xmlns="">
            <p:sp>
              <p:nvSpPr>
                <p:cNvPr id="26" name="Horizontal Scroll 5">
                  <a:extLst>
                    <a:ext uri="{FF2B5EF4-FFF2-40B4-BE49-F238E27FC236}">
                      <a16:creationId xmlns:a16="http://schemas.microsoft.com/office/drawing/2014/main" id="{49391783-2126-AAC1-D779-7AD720B60DDD}"/>
                    </a:ext>
                  </a:extLst>
                </p:cNvPr>
                <p:cNvSpPr>
                  <a:spLocks noRot="1" noChangeAspect="1" noMove="1" noResize="1" noEditPoints="1" noAdjustHandles="1" noChangeArrowheads="1" noChangeShapeType="1" noTextEdit="1"/>
                </p:cNvSpPr>
                <p:nvPr/>
              </p:nvSpPr>
              <p:spPr>
                <a:xfrm>
                  <a:off x="6857999" y="1600449"/>
                  <a:ext cx="1714601" cy="414213"/>
                </a:xfrm>
                <a:prstGeom prst="borderCallout1">
                  <a:avLst>
                    <a:gd name="adj1" fmla="val 45313"/>
                    <a:gd name="adj2" fmla="val -98"/>
                    <a:gd name="adj3" fmla="val 120342"/>
                    <a:gd name="adj4" fmla="val -18367"/>
                  </a:avLst>
                </a:prstGeom>
                <a:blipFill>
                  <a:blip r:embed="rId6"/>
                  <a:stretch>
                    <a:fillRect/>
                  </a:stretch>
                </a:blipFill>
              </p:spPr>
              <p:txBody>
                <a:bodyPr/>
                <a:lstStyle/>
                <a:p>
                  <a:r>
                    <a:rPr lang="en-US">
                      <a:noFill/>
                    </a:rPr>
                    <a:t> </a:t>
                  </a:r>
                </a:p>
              </p:txBody>
            </p:sp>
          </mc:Fallback>
        </mc:AlternateContent>
        <p:sp>
          <p:nvSpPr>
            <p:cNvPr id="34" name="Οβάλ 33">
              <a:extLst>
                <a:ext uri="{FF2B5EF4-FFF2-40B4-BE49-F238E27FC236}">
                  <a16:creationId xmlns:a16="http://schemas.microsoft.com/office/drawing/2014/main" id="{9C6E6670-44A1-CBF1-BCCD-96F8430F30BE}"/>
                </a:ext>
              </a:extLst>
            </p:cNvPr>
            <p:cNvSpPr/>
            <p:nvPr/>
          </p:nvSpPr>
          <p:spPr>
            <a:xfrm>
              <a:off x="3505200" y="2438400"/>
              <a:ext cx="76200" cy="7619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Ομάδα 36">
            <a:extLst>
              <a:ext uri="{FF2B5EF4-FFF2-40B4-BE49-F238E27FC236}">
                <a16:creationId xmlns:a16="http://schemas.microsoft.com/office/drawing/2014/main" id="{8A1FD137-A6AF-F61D-CDDC-D4F8278134B7}"/>
              </a:ext>
            </a:extLst>
          </p:cNvPr>
          <p:cNvGrpSpPr/>
          <p:nvPr/>
        </p:nvGrpSpPr>
        <p:grpSpPr>
          <a:xfrm>
            <a:off x="609600" y="4267200"/>
            <a:ext cx="7924800" cy="1600200"/>
            <a:chOff x="609600" y="4267200"/>
            <a:chExt cx="7924800" cy="1600200"/>
          </a:xfrm>
        </p:grpSpPr>
        <p:pic>
          <p:nvPicPr>
            <p:cNvPr id="25" name="Εικόνα 24">
              <a:extLst>
                <a:ext uri="{FF2B5EF4-FFF2-40B4-BE49-F238E27FC236}">
                  <a16:creationId xmlns:a16="http://schemas.microsoft.com/office/drawing/2014/main" id="{E4B81279-EEC0-2C63-A6A5-FEE4D21766C0}"/>
                </a:ext>
              </a:extLst>
            </p:cNvPr>
            <p:cNvPicPr>
              <a:picLocks noChangeAspect="1"/>
            </p:cNvPicPr>
            <p:nvPr/>
          </p:nvPicPr>
          <p:blipFill>
            <a:blip r:embed="rId5"/>
            <a:stretch>
              <a:fillRect/>
            </a:stretch>
          </p:blipFill>
          <p:spPr>
            <a:xfrm>
              <a:off x="1019175" y="4681662"/>
              <a:ext cx="7515225" cy="999875"/>
            </a:xfrm>
            <a:prstGeom prst="rect">
              <a:avLst/>
            </a:prstGeom>
          </p:spPr>
        </p:pic>
        <p:grpSp>
          <p:nvGrpSpPr>
            <p:cNvPr id="19" name="Ομάδα 18">
              <a:extLst>
                <a:ext uri="{FF2B5EF4-FFF2-40B4-BE49-F238E27FC236}">
                  <a16:creationId xmlns:a16="http://schemas.microsoft.com/office/drawing/2014/main" id="{72E8391A-BCE7-12DA-EF8D-ADCD6E791C3A}"/>
                </a:ext>
              </a:extLst>
            </p:cNvPr>
            <p:cNvGrpSpPr/>
            <p:nvPr/>
          </p:nvGrpSpPr>
          <p:grpSpPr>
            <a:xfrm>
              <a:off x="609600" y="4267200"/>
              <a:ext cx="7696200" cy="1600200"/>
              <a:chOff x="609600" y="1981200"/>
              <a:chExt cx="7696200" cy="1600200"/>
            </a:xfrm>
          </p:grpSpPr>
          <p:cxnSp>
            <p:nvCxnSpPr>
              <p:cNvPr id="21" name="Ευθύγραμμο βέλος σύνδεσης 20">
                <a:extLst>
                  <a:ext uri="{FF2B5EF4-FFF2-40B4-BE49-F238E27FC236}">
                    <a16:creationId xmlns:a16="http://schemas.microsoft.com/office/drawing/2014/main" id="{037098EE-12BB-8AC5-5C58-6E6B06CCD7D6}"/>
                  </a:ext>
                </a:extLst>
              </p:cNvPr>
              <p:cNvCxnSpPr/>
              <p:nvPr/>
            </p:nvCxnSpPr>
            <p:spPr>
              <a:xfrm>
                <a:off x="609600" y="2895600"/>
                <a:ext cx="7696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9768F38D-13B9-D606-8973-4555F67D6E78}"/>
                  </a:ext>
                </a:extLst>
              </p:cNvPr>
              <p:cNvCxnSpPr/>
              <p:nvPr/>
            </p:nvCxnSpPr>
            <p:spPr>
              <a:xfrm flipV="1">
                <a:off x="3533775" y="1981200"/>
                <a:ext cx="0" cy="1600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Ευθύγραμμο βέλος σύνδεσης 28">
              <a:extLst>
                <a:ext uri="{FF2B5EF4-FFF2-40B4-BE49-F238E27FC236}">
                  <a16:creationId xmlns:a16="http://schemas.microsoft.com/office/drawing/2014/main" id="{58B37759-E19F-FC3B-350F-910F99F3F43A}"/>
                </a:ext>
              </a:extLst>
            </p:cNvPr>
            <p:cNvCxnSpPr/>
            <p:nvPr/>
          </p:nvCxnSpPr>
          <p:spPr>
            <a:xfrm>
              <a:off x="3533775" y="4681662"/>
              <a:ext cx="428625"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D4BDDD2-CDF6-A338-732B-80898B38D6DD}"/>
                    </a:ext>
                  </a:extLst>
                </p:cNvPr>
                <p:cNvSpPr txBox="1"/>
                <p:nvPr/>
              </p:nvSpPr>
              <p:spPr>
                <a:xfrm>
                  <a:off x="3838296" y="5178413"/>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oMath>
                    </m:oMathPara>
                  </a14:m>
                  <a:endParaRPr lang="en-US" dirty="0"/>
                </a:p>
              </p:txBody>
            </p:sp>
          </mc:Choice>
          <mc:Fallback xmlns="">
            <p:sp>
              <p:nvSpPr>
                <p:cNvPr id="30" name="TextBox 29">
                  <a:extLst>
                    <a:ext uri="{FF2B5EF4-FFF2-40B4-BE49-F238E27FC236}">
                      <a16:creationId xmlns:a16="http://schemas.microsoft.com/office/drawing/2014/main" id="{6D4BDDD2-CDF6-A338-732B-80898B38D6DD}"/>
                    </a:ext>
                  </a:extLst>
                </p:cNvPr>
                <p:cNvSpPr txBox="1">
                  <a:spLocks noRot="1" noChangeAspect="1" noMove="1" noResize="1" noEditPoints="1" noAdjustHandles="1" noChangeArrowheads="1" noChangeShapeType="1" noTextEdit="1"/>
                </p:cNvSpPr>
                <p:nvPr/>
              </p:nvSpPr>
              <p:spPr>
                <a:xfrm>
                  <a:off x="3838296" y="5178413"/>
                  <a:ext cx="248208" cy="276999"/>
                </a:xfrm>
                <a:prstGeom prst="rect">
                  <a:avLst/>
                </a:prstGeom>
                <a:blipFill>
                  <a:blip r:embed="rId7"/>
                  <a:stretch>
                    <a:fillRect l="-22500" r="-7500" b="-15217"/>
                  </a:stretch>
                </a:blipFill>
              </p:spPr>
              <p:txBody>
                <a:bodyPr/>
                <a:lstStyle/>
                <a:p>
                  <a:r>
                    <a:rPr lang="en-US">
                      <a:noFill/>
                    </a:rPr>
                    <a:t> </a:t>
                  </a:r>
                </a:p>
              </p:txBody>
            </p:sp>
          </mc:Fallback>
        </mc:AlternateContent>
        <p:cxnSp>
          <p:nvCxnSpPr>
            <p:cNvPr id="32" name="Ευθεία γραμμή σύνδεσης 31">
              <a:extLst>
                <a:ext uri="{FF2B5EF4-FFF2-40B4-BE49-F238E27FC236}">
                  <a16:creationId xmlns:a16="http://schemas.microsoft.com/office/drawing/2014/main" id="{D023FABB-41BE-A1CF-9A74-4DE853A8E722}"/>
                </a:ext>
              </a:extLst>
            </p:cNvPr>
            <p:cNvCxnSpPr>
              <a:cxnSpLocks/>
            </p:cNvCxnSpPr>
            <p:nvPr/>
          </p:nvCxnSpPr>
          <p:spPr>
            <a:xfrm>
              <a:off x="3962400" y="4778376"/>
              <a:ext cx="0" cy="3809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Οβάλ 34">
              <a:extLst>
                <a:ext uri="{FF2B5EF4-FFF2-40B4-BE49-F238E27FC236}">
                  <a16:creationId xmlns:a16="http://schemas.microsoft.com/office/drawing/2014/main" id="{F854BB24-7114-F3EF-B17E-9D2E8CEAD219}"/>
                </a:ext>
              </a:extLst>
            </p:cNvPr>
            <p:cNvSpPr/>
            <p:nvPr/>
          </p:nvSpPr>
          <p:spPr>
            <a:xfrm>
              <a:off x="3924299" y="4723935"/>
              <a:ext cx="76200" cy="7619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B48F61-C1E9-D8D3-C34B-3E3C082694AB}"/>
                  </a:ext>
                </a:extLst>
              </p:cNvPr>
              <p:cNvSpPr txBox="1"/>
              <p:nvPr/>
            </p:nvSpPr>
            <p:spPr>
              <a:xfrm>
                <a:off x="6315124" y="6044313"/>
                <a:ext cx="1423035" cy="369332"/>
              </a:xfrm>
              <a:prstGeom prst="borderCallout1">
                <a:avLst>
                  <a:gd name="adj1" fmla="val 47635"/>
                  <a:gd name="adj2" fmla="val 235"/>
                  <a:gd name="adj3" fmla="val -157777"/>
                  <a:gd name="adj4" fmla="val -159350"/>
                </a:avLst>
              </a:prstGeom>
              <a:noFill/>
              <a:ln w="19050">
                <a:solidFill>
                  <a:srgbClr val="002060"/>
                </a:solidFill>
              </a:ln>
            </p:spPr>
            <p:txBody>
              <a:bodyPr wrap="square">
                <a:spAutoFit/>
              </a:bodyPr>
              <a:lstStyle/>
              <a:p>
                <a:pPr marL="68580" indent="0">
                  <a:buNone/>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𝑡</m:t>
                          </m:r>
                        </m:e>
                        <m:sub>
                          <m:r>
                            <a:rPr lang="en-US" sz="1800" b="0" i="1" smtClean="0">
                              <a:solidFill>
                                <a:schemeClr val="tx1"/>
                              </a:solidFill>
                              <a:latin typeface="Cambria Math" panose="02040503050406030204" pitchFamily="18" charset="0"/>
                            </a:rPr>
                            <m:t>0</m:t>
                          </m:r>
                        </m:sub>
                      </m:sSub>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𝜙</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𝜔</m:t>
                      </m:r>
                    </m:oMath>
                  </m:oMathPara>
                </a14:m>
                <a:endParaRPr lang="en-US" sz="1800" dirty="0">
                  <a:solidFill>
                    <a:schemeClr val="tx1"/>
                  </a:solidFill>
                </a:endParaRPr>
              </a:p>
            </p:txBody>
          </p:sp>
        </mc:Choice>
        <mc:Fallback xmlns="">
          <p:sp>
            <p:nvSpPr>
              <p:cNvPr id="5" name="TextBox 4">
                <a:extLst>
                  <a:ext uri="{FF2B5EF4-FFF2-40B4-BE49-F238E27FC236}">
                    <a16:creationId xmlns:a16="http://schemas.microsoft.com/office/drawing/2014/main" id="{A8B48F61-C1E9-D8D3-C34B-3E3C082694AB}"/>
                  </a:ext>
                </a:extLst>
              </p:cNvPr>
              <p:cNvSpPr txBox="1">
                <a:spLocks noRot="1" noChangeAspect="1" noMove="1" noResize="1" noEditPoints="1" noAdjustHandles="1" noChangeArrowheads="1" noChangeShapeType="1" noTextEdit="1"/>
              </p:cNvSpPr>
              <p:nvPr/>
            </p:nvSpPr>
            <p:spPr>
              <a:xfrm>
                <a:off x="6315124" y="6044313"/>
                <a:ext cx="1423035" cy="369332"/>
              </a:xfrm>
              <a:prstGeom prst="borderCallout1">
                <a:avLst>
                  <a:gd name="adj1" fmla="val 47635"/>
                  <a:gd name="adj2" fmla="val 235"/>
                  <a:gd name="adj3" fmla="val -157777"/>
                  <a:gd name="adj4" fmla="val -159350"/>
                </a:avLst>
              </a:prstGeom>
              <a:blipFill>
                <a:blip r:embed="rId8"/>
                <a:stretch>
                  <a:fillRect b="-3797"/>
                </a:stretch>
              </a:blipFill>
              <a:ln w="190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316015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a:t>Διαλέξεις</a:t>
            </a:r>
          </a:p>
          <a:p>
            <a:pPr lvl="1"/>
            <a:r>
              <a:rPr lang="el-GR" b="1" dirty="0"/>
              <a:t>Προαιρετική</a:t>
            </a:r>
            <a:r>
              <a:rPr lang="el-GR" dirty="0"/>
              <a:t> παρουσία!</a:t>
            </a:r>
            <a:br>
              <a:rPr lang="el-GR" dirty="0"/>
            </a:br>
            <a:endParaRPr lang="el-GR" dirty="0"/>
          </a:p>
          <a:p>
            <a:pPr lvl="1"/>
            <a:endParaRPr lang="el-GR" sz="1000" dirty="0"/>
          </a:p>
          <a:p>
            <a:pPr lvl="1"/>
            <a:r>
              <a:rPr lang="el-GR" dirty="0"/>
              <a:t>Είστε εδώ γιατί </a:t>
            </a:r>
            <a:r>
              <a:rPr lang="el-GR" b="1" dirty="0"/>
              <a:t>θέλετε</a:t>
            </a:r>
            <a:r>
              <a:rPr lang="el-GR" dirty="0"/>
              <a:t> να ακούσετε/συμμετέχετε</a:t>
            </a:r>
            <a:br>
              <a:rPr lang="el-GR" dirty="0"/>
            </a:br>
            <a:r>
              <a:rPr lang="el-GR" dirty="0"/>
              <a:t/>
            </a:r>
            <a:br>
              <a:rPr lang="el-GR" dirty="0"/>
            </a:br>
            <a:endParaRPr lang="el-GR" dirty="0"/>
          </a:p>
          <a:p>
            <a:pPr lvl="1"/>
            <a:r>
              <a:rPr lang="el-GR" dirty="0"/>
              <a:t>Δεν υπάρχουν απουσίες</a:t>
            </a:r>
            <a:br>
              <a:rPr lang="el-GR" dirty="0"/>
            </a:br>
            <a:r>
              <a:rPr lang="el-GR" dirty="0"/>
              <a:t/>
            </a:r>
            <a:br>
              <a:rPr lang="el-GR" dirty="0"/>
            </a:br>
            <a:endParaRPr lang="el-GR" dirty="0"/>
          </a:p>
          <a:p>
            <a:pPr lvl="1"/>
            <a:r>
              <a:rPr lang="el-GR" dirty="0"/>
              <a:t>Υπάρχει </a:t>
            </a:r>
            <a:r>
              <a:rPr lang="el-GR" b="1" u="sng" dirty="0"/>
              <a:t>σεβασμός</a:t>
            </a:r>
            <a:r>
              <a:rPr lang="el-GR" dirty="0"/>
              <a:t> στους συναδέλφους σας και στην εκπαιδευτική διαδικασία</a:t>
            </a:r>
          </a:p>
          <a:p>
            <a:pPr marL="365760" lvl="1" indent="0">
              <a:buNone/>
            </a:pPr>
            <a:endParaRPr lang="el-GR" b="1" dirty="0"/>
          </a:p>
          <a:p>
            <a:pPr lvl="1"/>
            <a:r>
              <a:rPr lang="el-GR" b="1" dirty="0"/>
              <a:t>Προστατέψτε εσάς και τους συναδέλφους σας</a:t>
            </a:r>
            <a:r>
              <a:rPr lang="el-GR" dirty="0"/>
              <a:t>: απέχετε από το μάθημα αν δεν είστε/αισθάνεστε καλά</a:t>
            </a:r>
          </a:p>
          <a:p>
            <a:pPr lvl="1"/>
            <a:endParaRPr lang="el-GR" dirty="0"/>
          </a:p>
        </p:txBody>
      </p:sp>
    </p:spTree>
    <p:extLst>
      <p:ext uri="{BB962C8B-B14F-4D97-AF65-F5344CB8AC3E}">
        <p14:creationId xmlns:p14="http://schemas.microsoft.com/office/powerpoint/2010/main" val="349737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grpSp>
        <p:nvGrpSpPr>
          <p:cNvPr id="15" name="Group 14"/>
          <p:cNvGrpSpPr/>
          <p:nvPr/>
        </p:nvGrpSpPr>
        <p:grpSpPr>
          <a:xfrm>
            <a:off x="572276" y="1295400"/>
            <a:ext cx="5334000" cy="5188227"/>
            <a:chOff x="609600" y="1295400"/>
            <a:chExt cx="5334000" cy="5188227"/>
          </a:xfrm>
        </p:grpSpPr>
        <p:pic>
          <p:nvPicPr>
            <p:cNvPr id="4" name="Picture 3"/>
            <p:cNvPicPr>
              <a:picLocks noChangeAspect="1"/>
            </p:cNvPicPr>
            <p:nvPr/>
          </p:nvPicPr>
          <p:blipFill>
            <a:blip r:embed="rId2"/>
            <a:stretch>
              <a:fillRect/>
            </a:stretch>
          </p:blipFill>
          <p:spPr>
            <a:xfrm>
              <a:off x="609600" y="1295400"/>
              <a:ext cx="5334000" cy="518822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012480" y="15768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12480" y="15768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48996" y="2643613"/>
                  <a:ext cx="2715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48996" y="2643613"/>
                  <a:ext cx="271502" cy="215444"/>
                </a:xfrm>
                <a:prstGeom prst="rect">
                  <a:avLst/>
                </a:prstGeom>
                <a:blipFill rotWithShape="0">
                  <a:blip r:embed="rId4"/>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12479" y="1780469"/>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012479" y="1780469"/>
                  <a:ext cx="308019" cy="215444"/>
                </a:xfrm>
                <a:prstGeom prst="rect">
                  <a:avLst/>
                </a:prstGeom>
                <a:blipFill rotWithShape="0">
                  <a:blip r:embed="rId5"/>
                  <a:stretch>
                    <a:fillRect t="-2857" b="-114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88680" y="2437695"/>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088680" y="2437695"/>
                  <a:ext cx="274685" cy="215444"/>
                </a:xfrm>
                <a:prstGeom prst="rect">
                  <a:avLst/>
                </a:prstGeom>
                <a:blipFill rotWithShape="0">
                  <a:blip r:embed="rId6"/>
                  <a:stretch>
                    <a:fillRect l="-2174" t="-2857" r="-2174" b="-85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48996" y="35580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48996" y="35580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88680" y="4245217"/>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088680" y="4245217"/>
                  <a:ext cx="274685" cy="215444"/>
                </a:xfrm>
                <a:prstGeom prst="rect">
                  <a:avLst/>
                </a:prstGeom>
                <a:blipFill rotWithShape="0">
                  <a:blip r:embed="rId7"/>
                  <a:stretch>
                    <a:fillRect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088680" y="5976767"/>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88680" y="5976767"/>
                  <a:ext cx="201704" cy="215444"/>
                </a:xfrm>
                <a:prstGeom prst="rect">
                  <a:avLst/>
                </a:prstGeom>
                <a:blipFill rotWithShape="0">
                  <a:blip r:embed="rId8"/>
                  <a:stretch>
                    <a:fillRect l="-8824" r="-2941"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68047" y="5295913"/>
                  <a:ext cx="26515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068047" y="5295913"/>
                  <a:ext cx="265152" cy="215444"/>
                </a:xfrm>
                <a:prstGeom prst="rect">
                  <a:avLst/>
                </a:prstGeom>
                <a:blipFill rotWithShape="0">
                  <a:blip r:embed="rId9"/>
                  <a:stretch>
                    <a:fillRect b="-5714"/>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 name="Horizontal Scroll 2"/>
              <p:cNvSpPr/>
              <p:nvPr/>
            </p:nvSpPr>
            <p:spPr>
              <a:xfrm>
                <a:off x="6072350" y="685799"/>
                <a:ext cx="2514600" cy="1094669"/>
              </a:xfrm>
              <a:prstGeom prst="horizontalScroll">
                <a:avLst>
                  <a:gd name="adj" fmla="val 63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Quiz:</a:t>
                </a:r>
                <a:endParaRPr lang="el-GR" sz="1400" b="1" u="sng" dirty="0">
                  <a:solidFill>
                    <a:schemeClr val="tx1"/>
                  </a:solidFill>
                </a:endParaRPr>
              </a:p>
              <a:p>
                <a:pPr algn="ctr"/>
                <a:r>
                  <a:rPr lang="el-GR" sz="1400" dirty="0">
                    <a:solidFill>
                      <a:schemeClr val="tx1"/>
                    </a:solidFill>
                  </a:rPr>
                  <a:t>Ποια/</a:t>
                </a:r>
                <a:r>
                  <a:rPr lang="el-GR" sz="1400" dirty="0" err="1">
                    <a:solidFill>
                      <a:schemeClr val="tx1"/>
                    </a:solidFill>
                  </a:rPr>
                  <a:t>ες</a:t>
                </a:r>
                <a:r>
                  <a:rPr lang="el-GR" sz="1400" dirty="0">
                    <a:solidFill>
                      <a:schemeClr val="tx1"/>
                    </a:solidFill>
                  </a:rPr>
                  <a:t> από τις παραμέτρους της ταλάντωσης </a:t>
                </a:r>
                <a14:m>
                  <m:oMath xmlns:m="http://schemas.openxmlformats.org/officeDocument/2006/math">
                    <m:r>
                      <a:rPr lang="en-US" sz="1400" b="0" i="1" smtClean="0">
                        <a:solidFill>
                          <a:schemeClr val="tx1"/>
                        </a:solidFill>
                        <a:latin typeface="Cambria Math" panose="02040503050406030204" pitchFamily="18" charset="0"/>
                      </a:rPr>
                      <m:t>𝐴</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𝜔</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𝜙</m:t>
                    </m:r>
                  </m:oMath>
                </a14:m>
                <a:r>
                  <a:rPr lang="en-US" sz="1400" dirty="0">
                    <a:solidFill>
                      <a:schemeClr val="tx1"/>
                    </a:solidFill>
                  </a:rPr>
                  <a:t> </a:t>
                </a:r>
                <a:r>
                  <a:rPr lang="el-GR" sz="1400" dirty="0">
                    <a:solidFill>
                      <a:schemeClr val="tx1"/>
                    </a:solidFill>
                  </a:rPr>
                  <a:t>μένουν ίδιες σε κάθε ζεύγος?</a:t>
                </a:r>
                <a:endParaRPr lang="en-US" sz="1400" dirty="0">
                  <a:solidFill>
                    <a:schemeClr val="tx1"/>
                  </a:solidFill>
                </a:endParaRPr>
              </a:p>
            </p:txBody>
          </p:sp>
        </mc:Choice>
        <mc:Fallback xmlns="">
          <p:sp>
            <p:nvSpPr>
              <p:cNvPr id="3" name="Horizontal Scroll 2"/>
              <p:cNvSpPr>
                <a:spLocks noRot="1" noChangeAspect="1" noMove="1" noResize="1" noEditPoints="1" noAdjustHandles="1" noChangeArrowheads="1" noChangeShapeType="1" noTextEdit="1"/>
              </p:cNvSpPr>
              <p:nvPr/>
            </p:nvSpPr>
            <p:spPr>
              <a:xfrm>
                <a:off x="6072350" y="685799"/>
                <a:ext cx="2514600" cy="1094669"/>
              </a:xfrm>
              <a:prstGeom prst="horizontalScroll">
                <a:avLst>
                  <a:gd name="adj" fmla="val 6378"/>
                </a:avLst>
              </a:prstGeom>
              <a:blipFill rotWithShape="0">
                <a:blip r:embed="rId10"/>
                <a:stretch>
                  <a:fillRect/>
                </a:stretch>
              </a:blipFill>
            </p:spPr>
            <p:txBody>
              <a:bodyPr/>
              <a:lstStyle/>
              <a:p>
                <a:r>
                  <a:rPr lang="el-GR">
                    <a:noFill/>
                  </a:rPr>
                  <a:t> </a:t>
                </a:r>
              </a:p>
            </p:txBody>
          </p:sp>
        </mc:Fallback>
      </mc:AlternateContent>
      <p:sp>
        <p:nvSpPr>
          <p:cNvPr id="5" name="TextBox 4"/>
          <p:cNvSpPr txBox="1"/>
          <p:nvPr/>
        </p:nvSpPr>
        <p:spPr>
          <a:xfrm>
            <a:off x="6172200" y="1905000"/>
            <a:ext cx="2414750" cy="3970318"/>
          </a:xfrm>
          <a:prstGeom prst="rect">
            <a:avLst/>
          </a:prstGeom>
          <a:noFill/>
        </p:spPr>
        <p:txBody>
          <a:bodyPr wrap="square" rtlCol="0">
            <a:spAutoFit/>
          </a:bodyPr>
          <a:lstStyle/>
          <a:p>
            <a:r>
              <a:rPr lang="el-GR" dirty="0"/>
              <a:t>Ίδια φ, ω</a:t>
            </a:r>
          </a:p>
          <a:p>
            <a:r>
              <a:rPr lang="el-GR" dirty="0"/>
              <a:t>Διαφορετικό Α</a:t>
            </a:r>
          </a:p>
          <a:p>
            <a:endParaRPr lang="el-GR" dirty="0"/>
          </a:p>
          <a:p>
            <a:endParaRPr lang="el-GR" dirty="0"/>
          </a:p>
          <a:p>
            <a:endParaRPr lang="el-GR" dirty="0"/>
          </a:p>
          <a:p>
            <a:endParaRPr lang="el-GR" dirty="0"/>
          </a:p>
          <a:p>
            <a:r>
              <a:rPr lang="el-GR" dirty="0"/>
              <a:t>Ίδια Α, φ</a:t>
            </a:r>
          </a:p>
          <a:p>
            <a:r>
              <a:rPr lang="el-GR" dirty="0"/>
              <a:t>Διαφορετικό ω</a:t>
            </a:r>
          </a:p>
          <a:p>
            <a:endParaRPr lang="el-GR" dirty="0"/>
          </a:p>
          <a:p>
            <a:endParaRPr lang="el-GR" dirty="0"/>
          </a:p>
          <a:p>
            <a:endParaRPr lang="el-GR" dirty="0"/>
          </a:p>
          <a:p>
            <a:endParaRPr lang="el-GR" dirty="0"/>
          </a:p>
          <a:p>
            <a:r>
              <a:rPr lang="el-GR" dirty="0"/>
              <a:t>Ίδια Α, ω</a:t>
            </a:r>
          </a:p>
          <a:p>
            <a:r>
              <a:rPr lang="el-GR" dirty="0"/>
              <a:t>Διαφορετικό φ</a:t>
            </a:r>
            <a:endParaRPr lang="en-US" dirty="0"/>
          </a:p>
        </p:txBody>
      </p:sp>
    </p:spTree>
    <p:extLst>
      <p:ext uri="{BB962C8B-B14F-4D97-AF65-F5344CB8AC3E}">
        <p14:creationId xmlns:p14="http://schemas.microsoft.com/office/powerpoint/2010/main" val="121515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7948450" cy="5181600"/>
              </a:xfrm>
            </p:spPr>
            <p:txBody>
              <a:bodyPr>
                <a:normAutofit/>
              </a:bodyPr>
              <a:lstStyle/>
              <a:p>
                <a:r>
                  <a:rPr lang="el-GR" b="1" dirty="0"/>
                  <a:t>Στιγμιαία ταχύτητα</a:t>
                </a:r>
                <a:r>
                  <a:rPr lang="en-US" b="1" dirty="0"/>
                  <a:t> &amp;</a:t>
                </a:r>
                <a:r>
                  <a:rPr lang="el-GR" b="1" dirty="0"/>
                  <a:t> επιτάχυνση</a:t>
                </a:r>
                <a:r>
                  <a:rPr lang="el-GR" dirty="0"/>
                  <a:t> απλής αρμονικής κίνησης </a:t>
                </a:r>
                <a:r>
                  <a:rPr lang="en-US" dirty="0"/>
                  <a:t/>
                </a:r>
                <a:br>
                  <a:rPr lang="en-US" dirty="0"/>
                </a:br>
                <a:r>
                  <a:rPr lang="el-GR" b="0" i="1" dirty="0">
                    <a:latin typeface="Cambria Math" panose="02040503050406030204" pitchFamily="18" charset="0"/>
                  </a:rPr>
                  <a:t/>
                </a:r>
                <a:br>
                  <a:rPr lang="el-GR"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b="0" dirty="0"/>
              </a:p>
              <a:p>
                <a:pPr marL="68580" indent="0">
                  <a:buNone/>
                </a:pPr>
                <a:r>
                  <a:rPr lang="el-GR" b="0" dirty="0"/>
                  <a:t/>
                </a:r>
                <a:br>
                  <a:rPr lang="el-GR" b="0" dirty="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l-GR" dirty="0"/>
              </a:p>
              <a:p>
                <a:endParaRPr lang="en-US" dirty="0"/>
              </a:p>
              <a:p>
                <a:r>
                  <a:rPr lang="el-GR" dirty="0"/>
                  <a:t>Μέγιστες τιμές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r>
                      <a:rPr lang="en-US" b="0" i="1" smtClean="0">
                        <a:latin typeface="Cambria Math" panose="02040503050406030204" pitchFamily="18" charset="0"/>
                      </a:rPr>
                      <m:t>=</m:t>
                    </m:r>
                    <m:rad>
                      <m:radPr>
                        <m:degHide m:val="on"/>
                        <m:ctrlPr>
                          <a:rPr lang="en-US" b="0" i="1" smtClean="0">
                            <a:solidFill>
                              <a:srgbClr val="FF0000"/>
                            </a:solidFill>
                            <a:latin typeface="Cambria Math" panose="02040503050406030204" pitchFamily="18" charset="0"/>
                          </a:rPr>
                        </m:ctrlPr>
                      </m:radPr>
                      <m:deg/>
                      <m:e>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𝑘</m:t>
                            </m:r>
                          </m:num>
                          <m:den>
                            <m:r>
                              <a:rPr lang="en-US" b="0" i="1" smtClean="0">
                                <a:solidFill>
                                  <a:srgbClr val="FF0000"/>
                                </a:solidFill>
                                <a:latin typeface="Cambria Math" panose="02040503050406030204" pitchFamily="18" charset="0"/>
                              </a:rPr>
                              <m:t>𝑚</m:t>
                            </m:r>
                          </m:den>
                        </m:f>
                      </m:e>
                    </m:rad>
                    <m:r>
                      <a:rPr lang="en-US" b="0" i="1" smtClean="0">
                        <a:solidFill>
                          <a:srgbClr val="FF0000"/>
                        </a:solidFill>
                        <a:latin typeface="Cambria Math" panose="02040503050406030204" pitchFamily="18" charset="0"/>
                      </a:rPr>
                      <m:t>𝐴</m:t>
                    </m:r>
                    <m:r>
                      <a:rPr lang="en-US" b="0" i="1" smtClean="0">
                        <a:solidFill>
                          <a:srgbClr val="FF0000"/>
                        </a:solidFill>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𝑘</m:t>
                        </m:r>
                      </m:num>
                      <m:den>
                        <m:r>
                          <a:rPr lang="en-US" b="0" i="1" smtClean="0">
                            <a:solidFill>
                              <a:srgbClr val="FF0000"/>
                            </a:solidFill>
                            <a:latin typeface="Cambria Math" panose="02040503050406030204" pitchFamily="18" charset="0"/>
                          </a:rPr>
                          <m:t>𝑚</m:t>
                        </m:r>
                      </m:den>
                    </m:f>
                    <m:r>
                      <a:rPr lang="en-US" b="0" i="1" smtClean="0">
                        <a:solidFill>
                          <a:srgbClr val="FF0000"/>
                        </a:solidFill>
                        <a:latin typeface="Cambria Math" panose="02040503050406030204" pitchFamily="18" charset="0"/>
                      </a:rPr>
                      <m:t>𝐴</m:t>
                    </m:r>
                  </m:oMath>
                </a14:m>
                <a:endParaRPr lang="el-GR" dirty="0">
                  <a:solidFill>
                    <a:srgbClr val="FF0000"/>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7948450" cy="5181600"/>
              </a:xfrm>
              <a:blipFill>
                <a:blip r:embed="rId3"/>
                <a:stretch>
                  <a:fillRect t="-941"/>
                </a:stretch>
              </a:blipFill>
            </p:spPr>
            <p:txBody>
              <a:bodyPr/>
              <a:lstStyle/>
              <a:p>
                <a:r>
                  <a:rPr lang="en-US">
                    <a:noFill/>
                  </a:rPr>
                  <a:t> </a:t>
                </a:r>
              </a:p>
            </p:txBody>
          </p:sp>
        </mc:Fallback>
      </mc:AlternateContent>
      <p:sp>
        <p:nvSpPr>
          <p:cNvPr id="5" name="Horizontal Scroll 4"/>
          <p:cNvSpPr/>
          <p:nvPr/>
        </p:nvSpPr>
        <p:spPr>
          <a:xfrm>
            <a:off x="6019800" y="659492"/>
            <a:ext cx="2590800" cy="838200"/>
          </a:xfrm>
          <a:prstGeom prst="horizontalScroll">
            <a:avLst>
              <a:gd name="adj" fmla="val 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Αφορούν μόνο σύστημα ελατηρίου-σώματος</a:t>
            </a:r>
          </a:p>
        </p:txBody>
      </p:sp>
    </p:spTree>
    <p:extLst>
      <p:ext uri="{BB962C8B-B14F-4D97-AF65-F5344CB8AC3E}">
        <p14:creationId xmlns:p14="http://schemas.microsoft.com/office/powerpoint/2010/main" val="351801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48312" y="2362200"/>
            <a:ext cx="3048000" cy="1358007"/>
            <a:chOff x="5548312" y="2362200"/>
            <a:chExt cx="3048000" cy="1358007"/>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8312" y="2362200"/>
              <a:ext cx="3048000" cy="1358007"/>
            </a:xfrm>
            <a:prstGeom prst="rect">
              <a:avLst/>
            </a:prstGeom>
          </p:spPr>
        </p:pic>
        <p:sp>
          <p:nvSpPr>
            <p:cNvPr id="8" name="Rounded Rectangle 7"/>
            <p:cNvSpPr/>
            <p:nvPr/>
          </p:nvSpPr>
          <p:spPr>
            <a:xfrm>
              <a:off x="8058151" y="2667000"/>
              <a:ext cx="519113"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371600"/>
                <a:ext cx="8000999" cy="5127622"/>
              </a:xfrm>
            </p:spPr>
            <p:txBody>
              <a:bodyPr>
                <a:normAutofit lnSpcReduction="10000"/>
              </a:bodyPr>
              <a:lstStyle/>
              <a:p>
                <a:r>
                  <a:rPr lang="el-GR" b="1" dirty="0"/>
                  <a:t>Πώς βρίσκουμε τις σταθερές</a:t>
                </a:r>
                <a:r>
                  <a:rPr lang="en-US" b="1" dirty="0"/>
                  <a:t> </a:t>
                </a:r>
                <a14:m>
                  <m:oMath xmlns:m="http://schemas.openxmlformats.org/officeDocument/2006/math">
                    <m:r>
                      <a:rPr lang="en-US" b="1" i="1">
                        <a:latin typeface="Cambria Math" panose="02040503050406030204" pitchFamily="18" charset="0"/>
                      </a:rPr>
                      <m:t>𝑨</m:t>
                    </m:r>
                  </m:oMath>
                </a14:m>
                <a:r>
                  <a:rPr lang="en-US" b="1" i="1" dirty="0"/>
                  <a:t>, </a:t>
                </a:r>
                <a14:m>
                  <m:oMath xmlns:m="http://schemas.openxmlformats.org/officeDocument/2006/math">
                    <m:r>
                      <a:rPr lang="el-GR" b="1" i="1">
                        <a:latin typeface="Cambria Math" panose="02040503050406030204" pitchFamily="18" charset="0"/>
                      </a:rPr>
                      <m:t>𝝋</m:t>
                    </m:r>
                  </m:oMath>
                </a14:m>
                <a:r>
                  <a:rPr lang="el-GR" b="1" dirty="0"/>
                  <a:t>, </a:t>
                </a:r>
                <a14:m>
                  <m:oMath xmlns:m="http://schemas.openxmlformats.org/officeDocument/2006/math">
                    <m:r>
                      <a:rPr lang="el-GR" b="1" i="1">
                        <a:latin typeface="Cambria Math" panose="02040503050406030204" pitchFamily="18" charset="0"/>
                      </a:rPr>
                      <m:t>𝝎</m:t>
                    </m:r>
                  </m:oMath>
                </a14:m>
                <a:r>
                  <a:rPr lang="el-GR" b="1" dirty="0"/>
                  <a:t>, της ταλάντωσης;</a:t>
                </a:r>
              </a:p>
              <a:p>
                <a:pPr lvl="1"/>
                <a:r>
                  <a:rPr lang="el-GR" dirty="0"/>
                  <a:t>Συχνότητα</a:t>
                </a:r>
                <a:r>
                  <a:rPr lang="en-US" dirty="0"/>
                  <a:t> </a:t>
                </a:r>
                <a14:m>
                  <m:oMath xmlns:m="http://schemas.openxmlformats.org/officeDocument/2006/math">
                    <m:r>
                      <a:rPr lang="el-GR" i="1">
                        <a:latin typeface="Cambria Math" panose="02040503050406030204" pitchFamily="18" charset="0"/>
                      </a:rPr>
                      <m:t>𝜔</m:t>
                    </m:r>
                  </m:oMath>
                </a14:m>
                <a:r>
                  <a:rPr lang="el-GR" dirty="0"/>
                  <a:t>: εξαρτάται από </a:t>
                </a:r>
                <a14:m>
                  <m:oMath xmlns:m="http://schemas.openxmlformats.org/officeDocument/2006/math">
                    <m:r>
                      <a:rPr lang="en-US" i="1">
                        <a:latin typeface="Cambria Math" panose="02040503050406030204" pitchFamily="18" charset="0"/>
                      </a:rPr>
                      <m:t>𝑘</m:t>
                    </m:r>
                  </m:oMath>
                </a14:m>
                <a:r>
                  <a:rPr lang="en-US" dirty="0"/>
                  <a:t>, </a:t>
                </a:r>
                <a14:m>
                  <m:oMath xmlns:m="http://schemas.openxmlformats.org/officeDocument/2006/math">
                    <m:r>
                      <a:rPr lang="en-US" i="1">
                        <a:latin typeface="Cambria Math" panose="02040503050406030204" pitchFamily="18" charset="0"/>
                      </a:rPr>
                      <m:t>𝑚</m:t>
                    </m:r>
                  </m:oMath>
                </a14:m>
                <a:endParaRPr lang="en-US" dirty="0"/>
              </a:p>
              <a:p>
                <a:pPr lvl="1"/>
                <a:r>
                  <a:rPr lang="el-GR" dirty="0"/>
                  <a:t>Πλάτος, αρχ. φάση: </a:t>
                </a:r>
                <a:r>
                  <a:rPr lang="el-GR" b="1" dirty="0"/>
                  <a:t>αρχικές συνθήκες</a:t>
                </a:r>
                <a:r>
                  <a:rPr lang="el-GR" dirty="0"/>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endParaRPr lang="en-US" dirty="0"/>
              </a:p>
              <a:p>
                <a:pPr lvl="1"/>
                <a:r>
                  <a:rPr lang="el-GR" b="1" dirty="0"/>
                  <a:t>Παράδειγμα</a:t>
                </a:r>
                <a:r>
                  <a:rPr lang="en-US" b="1" dirty="0"/>
                  <a:t> 1</a:t>
                </a:r>
                <a:r>
                  <a:rPr lang="el-GR" dirty="0"/>
                  <a:t>:</a:t>
                </a:r>
                <a:endParaRPr lang="en-US" dirty="0"/>
              </a:p>
              <a:p>
                <a:pPr lvl="2"/>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n-US" b="0" i="0" smtClean="0">
                        <a:latin typeface="Cambria Math" panose="02040503050406030204" pitchFamily="18" charset="0"/>
                      </a:rPr>
                      <m:t>=</m:t>
                    </m:r>
                    <m:r>
                      <a:rPr lang="en-US" b="0" i="1" smtClean="0">
                        <a:latin typeface="Cambria Math" panose="02040503050406030204" pitchFamily="18" charset="0"/>
                      </a:rPr>
                      <m:t>𝐴</m:t>
                    </m:r>
                    <m:r>
                      <a:rPr lang="el-GR" b="0" i="0" smtClean="0">
                        <a:latin typeface="Cambria Math" panose="02040503050406030204" pitchFamily="18" charset="0"/>
                      </a:rPr>
                      <m:t>,    </m:t>
                    </m:r>
                    <m:r>
                      <a:rPr lang="en-US" b="0" i="1" smtClean="0">
                        <a:latin typeface="Cambria Math" panose="02040503050406030204" pitchFamily="18" charset="0"/>
                      </a:rPr>
                      <m:t>    </m:t>
                    </m:r>
                  </m:oMath>
                </a14:m>
                <a:endParaRPr lang="el-GR" b="0" i="1" dirty="0">
                  <a:latin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l-GR"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0</m:t>
                    </m:r>
                  </m:oMath>
                </a14:m>
                <a:endParaRPr lang="el-GR" dirty="0"/>
              </a:p>
              <a:p>
                <a:pPr lvl="3"/>
                <a:r>
                  <a:rPr lang="el-GR" dirty="0"/>
                  <a:t>Δίνουν </a:t>
                </a:r>
                <a14:m>
                  <m:oMath xmlns:m="http://schemas.openxmlformats.org/officeDocument/2006/math">
                    <m:r>
                      <a:rPr lang="el-GR" b="0" i="1" smtClean="0">
                        <a:latin typeface="Cambria Math" panose="02040503050406030204" pitchFamily="18" charset="0"/>
                      </a:rPr>
                      <m:t>𝜑</m:t>
                    </m:r>
                    <m:r>
                      <a:rPr lang="el-GR" b="0" i="1" smtClean="0">
                        <a:latin typeface="Cambria Math" panose="02040503050406030204" pitchFamily="18" charset="0"/>
                      </a:rPr>
                      <m:t>=0</m:t>
                    </m:r>
                  </m:oMath>
                </a14:m>
                <a:r>
                  <a:rPr lang="el-GR" dirty="0"/>
                  <a:t> </a:t>
                </a:r>
              </a:p>
              <a:p>
                <a:pPr marL="896112" lvl="3"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𝐴</m:t>
                      </m:r>
                      <m:r>
                        <m:rPr>
                          <m:sty m:val="p"/>
                        </m:rPr>
                        <a:rPr lang="en-US" sz="2000" i="0">
                          <a:latin typeface="Cambria Math" panose="02040503050406030204" pitchFamily="18" charset="0"/>
                        </a:rPr>
                        <m:t>cos</m:t>
                      </m:r>
                      <m:r>
                        <a:rPr lang="en-US" sz="2000" i="0">
                          <a:latin typeface="Cambria Math" panose="02040503050406030204" pitchFamily="18" charset="0"/>
                        </a:rPr>
                        <m:t>⁡</m:t>
                      </m:r>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e>
                      </m:d>
                    </m:oMath>
                  </m:oMathPara>
                </a14:m>
                <a:endParaRPr lang="en-US" dirty="0"/>
              </a:p>
              <a:p>
                <a:pPr marL="553212" lvl="3" indent="-274320"/>
                <a:r>
                  <a:rPr lang="el-GR" sz="2200" b="1" dirty="0"/>
                  <a:t>Παράδειγμα</a:t>
                </a:r>
                <a:r>
                  <a:rPr lang="en-US" sz="2200" b="1" dirty="0"/>
                  <a:t> 2</a:t>
                </a:r>
                <a:r>
                  <a:rPr lang="el-GR" sz="2200" dirty="0"/>
                  <a:t>:</a:t>
                </a:r>
                <a:endParaRPr lang="el-GR" sz="2200" i="1" dirty="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a:latin typeface="Cambria Math" panose="02040503050406030204" pitchFamily="18" charset="0"/>
                      </a:rPr>
                      <m:t>=0,</m:t>
                    </m:r>
                    <m:r>
                      <a:rPr lang="en-US" sz="2000" i="1">
                        <a:latin typeface="Cambria Math" panose="02040503050406030204" pitchFamily="18" charset="0"/>
                      </a:rPr>
                      <m:t>  </m:t>
                    </m:r>
                    <m:r>
                      <a:rPr lang="el-GR" sz="2000" i="1">
                        <a:latin typeface="Cambria Math" panose="02040503050406030204" pitchFamily="18" charset="0"/>
                      </a:rPr>
                      <m:t>        </m:t>
                    </m:r>
                  </m:oMath>
                </a14:m>
                <a:endParaRPr lang="el-GR" sz="2000" i="1" dirty="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l-GR"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i="1">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oMath>
                </a14:m>
                <a:endParaRPr lang="el-GR" sz="2000" dirty="0"/>
              </a:p>
              <a:p>
                <a:pPr marL="946404" lvl="5" indent="-274320"/>
                <a:r>
                  <a:rPr lang="el-GR" sz="1800" dirty="0"/>
                  <a:t>Δίνουν </a:t>
                </a:r>
                <a14:m>
                  <m:oMath xmlns:m="http://schemas.openxmlformats.org/officeDocument/2006/math">
                    <m:r>
                      <a:rPr lang="el-GR" sz="1800" i="1">
                        <a:latin typeface="Cambria Math" panose="02040503050406030204" pitchFamily="18" charset="0"/>
                      </a:rPr>
                      <m:t>𝜑</m:t>
                    </m:r>
                    <m:r>
                      <a:rPr lang="el-GR" sz="1800" i="1">
                        <a:latin typeface="Cambria Math" panose="02040503050406030204" pitchFamily="18" charset="0"/>
                      </a:rPr>
                      <m:t>=−</m:t>
                    </m:r>
                    <m:f>
                      <m:fPr>
                        <m:type m:val="skw"/>
                        <m:ctrlPr>
                          <a:rPr lang="el-GR" sz="1800" i="1">
                            <a:latin typeface="Cambria Math" panose="02040503050406030204" pitchFamily="18" charset="0"/>
                            <a:ea typeface="Cambria Math" panose="02040503050406030204" pitchFamily="18" charset="0"/>
                          </a:rPr>
                        </m:ctrlPr>
                      </m:fPr>
                      <m:num>
                        <m:r>
                          <a:rPr lang="el-GR" sz="1800" i="1">
                            <a:latin typeface="Cambria Math" panose="02040503050406030204" pitchFamily="18" charset="0"/>
                            <a:ea typeface="Cambria Math" panose="02040503050406030204" pitchFamily="18" charset="0"/>
                          </a:rPr>
                          <m:t>𝜋</m:t>
                        </m:r>
                      </m:num>
                      <m:den>
                        <m:r>
                          <a:rPr lang="el-GR" sz="1800" i="1">
                            <a:latin typeface="Cambria Math" panose="02040503050406030204" pitchFamily="18" charset="0"/>
                            <a:ea typeface="Cambria Math" panose="02040503050406030204" pitchFamily="18" charset="0"/>
                          </a:rPr>
                          <m:t>2</m:t>
                        </m:r>
                      </m:den>
                    </m:f>
                  </m:oMath>
                </a14:m>
                <a:r>
                  <a:rPr lang="el-GR" sz="2000" dirty="0"/>
                  <a:t/>
                </a:r>
                <a:br>
                  <a:rPr lang="el-GR" sz="2000" dirty="0"/>
                </a:br>
                <a:r>
                  <a:rPr lang="el-GR" sz="2000" dirty="0"/>
                  <a:t/>
                </a:r>
                <a:br>
                  <a:rPr lang="el-GR" sz="2000" dirty="0"/>
                </a:br>
                <a:r>
                  <a:rPr lang="el-GR" sz="2000" dirty="0"/>
                  <a:t>                          </a:t>
                </a:r>
                <a14:m>
                  <m:oMath xmlns:m="http://schemas.openxmlformats.org/officeDocument/2006/math">
                    <m:r>
                      <a:rPr lang="en-US" sz="2000" i="1">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num>
                      <m:den>
                        <m:r>
                          <a:rPr lang="el-GR" sz="2000" i="1">
                            <a:latin typeface="Cambria Math" panose="02040503050406030204" pitchFamily="18" charset="0"/>
                          </a:rPr>
                          <m:t>𝜔</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f>
                              <m:fPr>
                                <m:ctrlPr>
                                  <a:rPr lang="en-US" sz="2000" i="1">
                                    <a:latin typeface="Cambria Math" panose="02040503050406030204" pitchFamily="18" charset="0"/>
                                  </a:rPr>
                                </m:ctrlPr>
                              </m:fPr>
                              <m:num>
                                <m:r>
                                  <a:rPr lang="el-GR" sz="2000" i="1">
                                    <a:latin typeface="Cambria Math" panose="02040503050406030204" pitchFamily="18" charset="0"/>
                                  </a:rPr>
                                  <m:t>𝜋</m:t>
                                </m:r>
                              </m:num>
                              <m:den>
                                <m:r>
                                  <a:rPr lang="el-GR" sz="2000" i="1">
                                    <a:latin typeface="Cambria Math" panose="02040503050406030204" pitchFamily="18" charset="0"/>
                                  </a:rPr>
                                  <m:t>2</m:t>
                                </m:r>
                              </m:den>
                            </m:f>
                          </m:e>
                        </m:d>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num>
                      <m:den>
                        <m:r>
                          <a:rPr lang="el-GR" sz="2000" b="0" i="1" smtClean="0">
                            <a:latin typeface="Cambria Math" panose="02040503050406030204" pitchFamily="18" charset="0"/>
                          </a:rPr>
                          <m:t>𝜔</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r>
                          <a:rPr lang="el-GR"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e>
                    </m:func>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371600"/>
                <a:ext cx="8000999" cy="5127622"/>
              </a:xfrm>
              <a:blipFill rotWithShape="0">
                <a:blip r:embed="rId3"/>
                <a:stretch>
                  <a:fillRect t="-1665"/>
                </a:stretch>
              </a:blipFill>
            </p:spPr>
            <p:txBody>
              <a:bodyPr/>
              <a:lstStyle/>
              <a:p>
                <a:r>
                  <a:rPr lang="el-GR">
                    <a:noFill/>
                  </a:rPr>
                  <a:t> </a:t>
                </a:r>
              </a:p>
            </p:txBody>
          </p:sp>
        </mc:Fallback>
      </mc:AlternateContent>
      <p:grpSp>
        <p:nvGrpSpPr>
          <p:cNvPr id="11" name="Group 10"/>
          <p:cNvGrpSpPr/>
          <p:nvPr/>
        </p:nvGrpSpPr>
        <p:grpSpPr>
          <a:xfrm>
            <a:off x="5548312" y="3962400"/>
            <a:ext cx="3019425" cy="1600200"/>
            <a:chOff x="5548312" y="3962400"/>
            <a:chExt cx="3019425" cy="16002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312" y="4038600"/>
              <a:ext cx="3019425" cy="1524000"/>
            </a:xfrm>
            <a:prstGeom prst="rect">
              <a:avLst/>
            </a:prstGeom>
          </p:spPr>
        </p:pic>
        <p:sp>
          <p:nvSpPr>
            <p:cNvPr id="9" name="Rounded Rectangle 8"/>
            <p:cNvSpPr/>
            <p:nvPr/>
          </p:nvSpPr>
          <p:spPr>
            <a:xfrm>
              <a:off x="5867400" y="3962400"/>
              <a:ext cx="609599" cy="695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8" name="Group 17"/>
          <p:cNvGrpSpPr/>
          <p:nvPr/>
        </p:nvGrpSpPr>
        <p:grpSpPr>
          <a:xfrm>
            <a:off x="3994426" y="4499676"/>
            <a:ext cx="1092744" cy="601848"/>
            <a:chOff x="3962400" y="4489651"/>
            <a:chExt cx="1092744" cy="601848"/>
          </a:xfrm>
        </p:grpSpPr>
        <p:cxnSp>
          <p:nvCxnSpPr>
            <p:cNvPr id="7" name="Straight Arrow Connector 6"/>
            <p:cNvCxnSpPr/>
            <p:nvPr/>
          </p:nvCxnSpPr>
          <p:spPr>
            <a:xfrm flipV="1">
              <a:off x="3962400" y="46482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48006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445875" y="4489651"/>
                  <a:ext cx="4361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6" name="TextBox 15"/>
                <p:cNvSpPr txBox="1">
                  <a:spLocks noRot="1" noChangeAspect="1" noMove="1" noResize="1" noEditPoints="1" noAdjustHandles="1" noChangeArrowheads="1" noChangeShapeType="1" noTextEdit="1"/>
                </p:cNvSpPr>
                <p:nvPr/>
              </p:nvSpPr>
              <p:spPr>
                <a:xfrm>
                  <a:off x="4445875" y="4489651"/>
                  <a:ext cx="436145" cy="276999"/>
                </a:xfrm>
                <a:prstGeom prst="rect">
                  <a:avLst/>
                </a:prstGeom>
                <a:blipFill rotWithShape="0">
                  <a:blip r:embed="rId5"/>
                  <a:stretch>
                    <a:fillRect l="-7042" t="-2174" r="-14085" b="-3260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45875" y="4814500"/>
                  <a:ext cx="609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7" name="TextBox 16"/>
                <p:cNvSpPr txBox="1">
                  <a:spLocks noRot="1" noChangeAspect="1" noMove="1" noResize="1" noEditPoints="1" noAdjustHandles="1" noChangeArrowheads="1" noChangeShapeType="1" noTextEdit="1"/>
                </p:cNvSpPr>
                <p:nvPr/>
              </p:nvSpPr>
              <p:spPr>
                <a:xfrm>
                  <a:off x="4445875" y="4814500"/>
                  <a:ext cx="609269" cy="276999"/>
                </a:xfrm>
                <a:prstGeom prst="rect">
                  <a:avLst/>
                </a:prstGeom>
                <a:blipFill rotWithShape="0">
                  <a:blip r:embed="rId6"/>
                  <a:stretch>
                    <a:fillRect l="-2000" t="-2174" r="-9000" b="-32609"/>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3" name="Rounded Rectangle 12"/>
              <p:cNvSpPr/>
              <p:nvPr/>
            </p:nvSpPr>
            <p:spPr>
              <a:xfrm>
                <a:off x="533400" y="5867400"/>
                <a:ext cx="2438400" cy="4794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Για </a:t>
                </a:r>
                <a14:m>
                  <m:oMath xmlns:m="http://schemas.openxmlformats.org/officeDocument/2006/math">
                    <m:r>
                      <a:rPr lang="el-GR" i="1" dirty="0" smtClean="0">
                        <a:solidFill>
                          <a:srgbClr val="FF0000"/>
                        </a:solidFill>
                        <a:latin typeface="Cambria Math" panose="02040503050406030204" pitchFamily="18" charset="0"/>
                      </a:rPr>
                      <m:t>𝜑</m:t>
                    </m:r>
                    <m:r>
                      <a:rPr lang="el-GR" i="1" dirty="0" smtClean="0">
                        <a:solidFill>
                          <a:srgbClr val="FF0000"/>
                        </a:solidFill>
                        <a:latin typeface="Cambria Math" panose="02040503050406030204" pitchFamily="18" charset="0"/>
                      </a:rPr>
                      <m:t>=−</m:t>
                    </m:r>
                    <m:f>
                      <m:fPr>
                        <m:ctrlPr>
                          <a:rPr lang="el-GR" i="1" dirty="0" smtClean="0">
                            <a:solidFill>
                              <a:srgbClr val="FF0000"/>
                            </a:solidFill>
                            <a:latin typeface="Cambria Math" panose="02040503050406030204" pitchFamily="18" charset="0"/>
                          </a:rPr>
                        </m:ctrlPr>
                      </m:fPr>
                      <m:num>
                        <m:r>
                          <a:rPr lang="el-GR" i="1" dirty="0" smtClean="0">
                            <a:solidFill>
                              <a:srgbClr val="FF0000"/>
                            </a:solidFill>
                            <a:latin typeface="Cambria Math" panose="02040503050406030204" pitchFamily="18" charset="0"/>
                          </a:rPr>
                          <m:t>𝜋</m:t>
                        </m:r>
                      </m:num>
                      <m:den>
                        <m:r>
                          <a:rPr lang="el-GR" i="1" dirty="0" smtClean="0">
                            <a:solidFill>
                              <a:srgbClr val="FF0000"/>
                            </a:solidFill>
                            <a:latin typeface="Cambria Math" panose="02040503050406030204" pitchFamily="18" charset="0"/>
                          </a:rPr>
                          <m:t>2</m:t>
                        </m:r>
                      </m:den>
                    </m:f>
                    <m:r>
                      <a:rPr lang="en-US" b="0" i="1" dirty="0" smtClean="0">
                        <a:solidFill>
                          <a:srgbClr val="FF0000"/>
                        </a:solidFill>
                        <a:latin typeface="Cambria Math" panose="02040503050406030204" pitchFamily="18" charset="0"/>
                      </a:rPr>
                      <m:t>⇒</m:t>
                    </m:r>
                    <m:r>
                      <a:rPr lang="el-GR" i="1" dirty="0" smtClean="0">
                        <a:solidFill>
                          <a:srgbClr val="FF0000"/>
                        </a:solidFill>
                        <a:latin typeface="Cambria Math" panose="02040503050406030204" pitchFamily="18" charset="0"/>
                      </a:rPr>
                      <m:t> </m:t>
                    </m:r>
                    <m:r>
                      <a:rPr lang="en-US" i="1" dirty="0" smtClean="0">
                        <a:solidFill>
                          <a:srgbClr val="FF0000"/>
                        </a:solidFill>
                        <a:latin typeface="Cambria Math" panose="02040503050406030204" pitchFamily="18" charset="0"/>
                      </a:rPr>
                      <m:t>𝐴</m:t>
                    </m:r>
                    <m:r>
                      <a:rPr lang="en-US" i="1" dirty="0" smtClean="0">
                        <a:solidFill>
                          <a:srgbClr val="FF0000"/>
                        </a:solidFill>
                        <a:latin typeface="Cambria Math" panose="02040503050406030204" pitchFamily="18" charset="0"/>
                      </a:rPr>
                      <m:t>=</m:t>
                    </m:r>
                    <m:f>
                      <m:fPr>
                        <m:ctrlPr>
                          <a:rPr lang="en-US" i="1" dirty="0" smtClean="0">
                            <a:solidFill>
                              <a:srgbClr val="FF0000"/>
                            </a:solidFill>
                            <a:latin typeface="Cambria Math" panose="02040503050406030204" pitchFamily="18" charset="0"/>
                          </a:rPr>
                        </m:ctrlPr>
                      </m:fPr>
                      <m:num>
                        <m:sSub>
                          <m:sSubPr>
                            <m:ctrlPr>
                              <a:rPr lang="en-US" i="1" dirty="0" err="1" smtClean="0">
                                <a:solidFill>
                                  <a:srgbClr val="FF0000"/>
                                </a:solidFill>
                                <a:latin typeface="Cambria Math" panose="02040503050406030204" pitchFamily="18" charset="0"/>
                              </a:rPr>
                            </m:ctrlPr>
                          </m:sSubPr>
                          <m:e>
                            <m:r>
                              <a:rPr lang="en-US" i="1" dirty="0" err="1" smtClean="0">
                                <a:solidFill>
                                  <a:srgbClr val="FF0000"/>
                                </a:solidFill>
                                <a:latin typeface="Cambria Math" panose="02040503050406030204" pitchFamily="18" charset="0"/>
                              </a:rPr>
                              <m:t>𝑢</m:t>
                            </m:r>
                          </m:e>
                          <m:sub>
                            <m:r>
                              <a:rPr lang="en-US" i="1" dirty="0" err="1" smtClean="0">
                                <a:solidFill>
                                  <a:srgbClr val="FF0000"/>
                                </a:solidFill>
                                <a:latin typeface="Cambria Math" panose="02040503050406030204" pitchFamily="18" charset="0"/>
                              </a:rPr>
                              <m:t>𝑖</m:t>
                            </m:r>
                          </m:sub>
                        </m:sSub>
                      </m:num>
                      <m:den>
                        <m:r>
                          <a:rPr lang="en-US" i="1" dirty="0" smtClean="0">
                            <a:solidFill>
                              <a:srgbClr val="FF0000"/>
                            </a:solidFill>
                            <a:latin typeface="Cambria Math" panose="02040503050406030204" pitchFamily="18" charset="0"/>
                          </a:rPr>
                          <m:t>𝜔</m:t>
                        </m:r>
                      </m:den>
                    </m:f>
                  </m:oMath>
                </a14:m>
                <a:endParaRPr lang="en-US" dirty="0"/>
              </a:p>
            </p:txBody>
          </p:sp>
        </mc:Choice>
        <mc:Fallback xmlns="">
          <p:sp>
            <p:nvSpPr>
              <p:cNvPr id="13" name="Rounded Rectangle 12"/>
              <p:cNvSpPr>
                <a:spLocks noRot="1" noChangeAspect="1" noMove="1" noResize="1" noEditPoints="1" noAdjustHandles="1" noChangeArrowheads="1" noChangeShapeType="1" noTextEdit="1"/>
              </p:cNvSpPr>
              <p:nvPr/>
            </p:nvSpPr>
            <p:spPr>
              <a:xfrm>
                <a:off x="533400" y="5867400"/>
                <a:ext cx="2438400" cy="479422"/>
              </a:xfrm>
              <a:prstGeom prst="roundRect">
                <a:avLst/>
              </a:prstGeom>
              <a:blipFill>
                <a:blip r:embed="rId9"/>
                <a:stretch>
                  <a:fillRect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orizontal Scroll 13"/>
              <p:cNvSpPr/>
              <p:nvPr/>
            </p:nvSpPr>
            <p:spPr>
              <a:xfrm>
                <a:off x="6019798" y="609600"/>
                <a:ext cx="2547939"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𝑥</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𝑡</m:t>
                          </m:r>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𝐴</m:t>
                      </m:r>
                      <m:func>
                        <m:funcPr>
                          <m:ctrlPr>
                            <a:rPr lang="en-US" sz="1600" b="0" i="1" smtClean="0">
                              <a:solidFill>
                                <a:schemeClr val="tx1"/>
                              </a:solidFill>
                              <a:latin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rPr>
                            <m:t>cos</m:t>
                          </m:r>
                        </m:fName>
                        <m:e>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𝜙</m:t>
                              </m:r>
                            </m:e>
                          </m:d>
                        </m:e>
                      </m:func>
                    </m:oMath>
                  </m:oMathPara>
                </a14:m>
                <a:endParaRPr lang="en-US" sz="1600" b="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𝑢</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𝑡</m:t>
                          </m:r>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𝐴</m:t>
                      </m:r>
                      <m:r>
                        <a:rPr lang="en-US" sz="1600" b="0" i="1" smtClean="0">
                          <a:solidFill>
                            <a:schemeClr val="tx1"/>
                          </a:solidFill>
                          <a:latin typeface="Cambria Math" panose="02040503050406030204" pitchFamily="18" charset="0"/>
                        </a:rPr>
                        <m:t> </m:t>
                      </m:r>
                      <m:r>
                        <m:rPr>
                          <m:sty m:val="p"/>
                        </m:rPr>
                        <a:rPr lang="en-US" sz="1600" b="0" i="0" smtClean="0">
                          <a:solidFill>
                            <a:schemeClr val="tx1"/>
                          </a:solidFill>
                          <a:latin typeface="Cambria Math" panose="02040503050406030204" pitchFamily="18" charset="0"/>
                        </a:rPr>
                        <m:t>sin</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𝜙</m:t>
                      </m:r>
                      <m:r>
                        <a:rPr lang="en-US" sz="1600" b="0" i="1" smtClean="0">
                          <a:solidFill>
                            <a:schemeClr val="tx1"/>
                          </a:solidFill>
                          <a:latin typeface="Cambria Math" panose="02040503050406030204" pitchFamily="18" charset="0"/>
                        </a:rPr>
                        <m:t>)</m:t>
                      </m:r>
                    </m:oMath>
                  </m:oMathPara>
                </a14:m>
                <a:endParaRPr lang="el-GR" sz="1600" dirty="0">
                  <a:solidFill>
                    <a:schemeClr val="tx1"/>
                  </a:solidFill>
                </a:endParaRPr>
              </a:p>
            </p:txBody>
          </p:sp>
        </mc:Choice>
        <mc:Fallback xmlns="">
          <p:sp>
            <p:nvSpPr>
              <p:cNvPr id="14" name="Horizontal Scroll 13"/>
              <p:cNvSpPr>
                <a:spLocks noRot="1" noChangeAspect="1" noMove="1" noResize="1" noEditPoints="1" noAdjustHandles="1" noChangeArrowheads="1" noChangeShapeType="1" noTextEdit="1"/>
              </p:cNvSpPr>
              <p:nvPr/>
            </p:nvSpPr>
            <p:spPr>
              <a:xfrm>
                <a:off x="6019798" y="609600"/>
                <a:ext cx="2547939" cy="838200"/>
              </a:xfrm>
              <a:prstGeom prst="horizontalScroll">
                <a:avLst/>
              </a:prstGeom>
              <a:blipFill rotWithShape="0">
                <a:blip r:embed="rId10"/>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3602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8107887" cy="4495800"/>
          </a:xfrm>
        </p:spPr>
      </p:pic>
      <mc:AlternateContent xmlns:mc="http://schemas.openxmlformats.org/markup-compatibility/2006" xmlns:a14="http://schemas.microsoft.com/office/drawing/2010/main">
        <mc:Choice Requires="a14">
          <p:sp>
            <p:nvSpPr>
              <p:cNvPr id="6" name="TextBox 5"/>
              <p:cNvSpPr txBox="1"/>
              <p:nvPr/>
            </p:nvSpPr>
            <p:spPr>
              <a:xfrm>
                <a:off x="809625" y="6019800"/>
                <a:ext cx="8534400" cy="307777"/>
              </a:xfrm>
              <a:prstGeom prst="rect">
                <a:avLst/>
              </a:prstGeom>
              <a:noFill/>
            </p:spPr>
            <p:txBody>
              <a:bodyPr wrap="square" rtlCol="0">
                <a:spAutoFit/>
              </a:bodyPr>
              <a:lstStyle/>
              <a:p>
                <a:r>
                  <a:rPr lang="el-GR" sz="1400" dirty="0"/>
                  <a:t>Θέση, ταχύτητα, επιτάχυνση για</a:t>
                </a:r>
                <a:r>
                  <a:rPr lang="el-GR" sz="1400" b="1" dirty="0"/>
                  <a:t> (</a:t>
                </a:r>
                <a:r>
                  <a:rPr lang="en-US" sz="1400" b="1" dirty="0"/>
                  <a:t>a</a:t>
                </a:r>
                <a:r>
                  <a:rPr lang="el-GR" sz="1400" b="1" dirty="0"/>
                  <a:t>) </a:t>
                </a:r>
                <a14:m>
                  <m:oMath xmlns:m="http://schemas.openxmlformats.org/officeDocument/2006/math">
                    <m:r>
                      <a:rPr lang="en-US" sz="1400" b="1" i="1">
                        <a:latin typeface="Cambria Math" panose="02040503050406030204" pitchFamily="18" charset="0"/>
                      </a:rPr>
                      <m:t>𝒕</m:t>
                    </m:r>
                    <m:r>
                      <a:rPr lang="en-US" sz="1400" b="1" i="1">
                        <a:latin typeface="Cambria Math" panose="02040503050406030204" pitchFamily="18" charset="0"/>
                      </a:rPr>
                      <m:t>=</m:t>
                    </m:r>
                    <m:r>
                      <a:rPr lang="en-US" sz="1400" b="1" i="1">
                        <a:latin typeface="Cambria Math" panose="02040503050406030204" pitchFamily="18" charset="0"/>
                      </a:rPr>
                      <m:t>𝟎</m:t>
                    </m:r>
                    <m:r>
                      <a:rPr lang="en-US" sz="1400" b="1" i="1">
                        <a:latin typeface="Cambria Math" panose="02040503050406030204" pitchFamily="18" charset="0"/>
                      </a:rPr>
                      <m:t>,</m:t>
                    </m:r>
                    <m:r>
                      <a:rPr lang="en-US" sz="1400" b="1" i="1">
                        <a:latin typeface="Cambria Math" panose="02040503050406030204" pitchFamily="18" charset="0"/>
                      </a:rPr>
                      <m:t>𝒙</m:t>
                    </m:r>
                    <m:d>
                      <m:dPr>
                        <m:ctrlPr>
                          <a:rPr lang="en-US" sz="1400" b="1" i="1">
                            <a:latin typeface="Cambria Math" panose="02040503050406030204" pitchFamily="18" charset="0"/>
                          </a:rPr>
                        </m:ctrlPr>
                      </m:dPr>
                      <m:e>
                        <m:r>
                          <a:rPr lang="en-US" sz="1400" b="1" i="1">
                            <a:latin typeface="Cambria Math" panose="02040503050406030204" pitchFamily="18" charset="0"/>
                          </a:rPr>
                          <m:t>𝟎</m:t>
                        </m:r>
                      </m:e>
                    </m:d>
                    <m:r>
                      <a:rPr lang="en-US" sz="1400" b="1" i="1">
                        <a:latin typeface="Cambria Math" panose="02040503050406030204" pitchFamily="18" charset="0"/>
                      </a:rPr>
                      <m:t>=</m:t>
                    </m:r>
                    <m:r>
                      <a:rPr lang="en-US" sz="1400" b="1" i="1">
                        <a:latin typeface="Cambria Math" panose="02040503050406030204" pitchFamily="18" charset="0"/>
                      </a:rPr>
                      <m:t>𝑨</m:t>
                    </m:r>
                    <m:r>
                      <a:rPr lang="en-US" sz="1400" b="1" i="1">
                        <a:latin typeface="Cambria Math" panose="02040503050406030204" pitchFamily="18" charset="0"/>
                      </a:rPr>
                      <m:t>,</m:t>
                    </m:r>
                    <m:r>
                      <a:rPr lang="en-US" sz="1400" b="1" i="1">
                        <a:latin typeface="Cambria Math" panose="02040503050406030204" pitchFamily="18" charset="0"/>
                      </a:rPr>
                      <m:t>𝒖</m:t>
                    </m:r>
                    <m:d>
                      <m:dPr>
                        <m:ctrlPr>
                          <a:rPr lang="en-US" sz="1400" b="1" i="1">
                            <a:latin typeface="Cambria Math" panose="02040503050406030204" pitchFamily="18" charset="0"/>
                          </a:rPr>
                        </m:ctrlPr>
                      </m:dPr>
                      <m:e>
                        <m:r>
                          <a:rPr lang="en-US" sz="1400" b="1" i="1">
                            <a:latin typeface="Cambria Math" panose="02040503050406030204" pitchFamily="18" charset="0"/>
                          </a:rPr>
                          <m:t>𝟎</m:t>
                        </m:r>
                      </m:e>
                    </m:d>
                    <m:r>
                      <a:rPr lang="en-US" sz="1400" b="1" i="1">
                        <a:latin typeface="Cambria Math" panose="02040503050406030204" pitchFamily="18" charset="0"/>
                      </a:rPr>
                      <m:t>=</m:t>
                    </m:r>
                    <m:r>
                      <a:rPr lang="en-US" sz="1400" b="1" i="1">
                        <a:latin typeface="Cambria Math" panose="02040503050406030204" pitchFamily="18" charset="0"/>
                      </a:rPr>
                      <m:t>𝟎</m:t>
                    </m:r>
                  </m:oMath>
                </a14:m>
                <a:r>
                  <a:rPr lang="en-US" sz="1400" b="1" dirty="0"/>
                  <a:t> </a:t>
                </a:r>
                <a:r>
                  <a:rPr lang="el-GR" sz="1400" dirty="0"/>
                  <a:t>και </a:t>
                </a:r>
                <a:r>
                  <a:rPr lang="el-GR" sz="1400" b="1" dirty="0"/>
                  <a:t>(</a:t>
                </a:r>
                <a:r>
                  <a:rPr lang="en-US" sz="1400" b="1" dirty="0"/>
                  <a:t>b) </a:t>
                </a:r>
                <a14:m>
                  <m:oMath xmlns:m="http://schemas.openxmlformats.org/officeDocument/2006/math">
                    <m:r>
                      <a:rPr lang="en-US" sz="1400" b="1" i="1">
                        <a:latin typeface="Cambria Math" panose="02040503050406030204" pitchFamily="18" charset="0"/>
                      </a:rPr>
                      <m:t>𝒕</m:t>
                    </m:r>
                    <m:r>
                      <a:rPr lang="en-US" sz="1400" b="1" i="1">
                        <a:latin typeface="Cambria Math" panose="02040503050406030204" pitchFamily="18" charset="0"/>
                      </a:rPr>
                      <m:t>=</m:t>
                    </m:r>
                    <m:r>
                      <a:rPr lang="en-US" sz="1400" b="1" i="1">
                        <a:latin typeface="Cambria Math" panose="02040503050406030204" pitchFamily="18" charset="0"/>
                      </a:rPr>
                      <m:t>𝟎</m:t>
                    </m:r>
                    <m:r>
                      <a:rPr lang="en-US" sz="1400" b="1" i="1">
                        <a:latin typeface="Cambria Math" panose="02040503050406030204" pitchFamily="18" charset="0"/>
                      </a:rPr>
                      <m:t>,</m:t>
                    </m:r>
                    <m:r>
                      <a:rPr lang="en-US" sz="1400" b="1" i="1">
                        <a:latin typeface="Cambria Math" panose="02040503050406030204" pitchFamily="18" charset="0"/>
                      </a:rPr>
                      <m:t>𝒙</m:t>
                    </m:r>
                    <m:d>
                      <m:dPr>
                        <m:ctrlPr>
                          <a:rPr lang="en-US" sz="1400" b="1" i="1">
                            <a:latin typeface="Cambria Math" panose="02040503050406030204" pitchFamily="18" charset="0"/>
                          </a:rPr>
                        </m:ctrlPr>
                      </m:dPr>
                      <m:e>
                        <m:r>
                          <a:rPr lang="en-US" sz="1400" b="1" i="1">
                            <a:latin typeface="Cambria Math" panose="02040503050406030204" pitchFamily="18" charset="0"/>
                          </a:rPr>
                          <m:t>𝟎</m:t>
                        </m:r>
                      </m:e>
                    </m:d>
                    <m:r>
                      <a:rPr lang="en-US" sz="1400" b="1" i="1">
                        <a:latin typeface="Cambria Math" panose="02040503050406030204" pitchFamily="18" charset="0"/>
                      </a:rPr>
                      <m:t>=</m:t>
                    </m:r>
                    <m:r>
                      <a:rPr lang="en-US" sz="1400" b="1" i="1">
                        <a:latin typeface="Cambria Math" panose="02040503050406030204" pitchFamily="18" charset="0"/>
                      </a:rPr>
                      <m:t>𝟎</m:t>
                    </m:r>
                    <m:r>
                      <a:rPr lang="en-US" sz="1400" b="1" i="1">
                        <a:latin typeface="Cambria Math" panose="02040503050406030204" pitchFamily="18" charset="0"/>
                      </a:rPr>
                      <m:t>,</m:t>
                    </m:r>
                    <m:r>
                      <a:rPr lang="en-US" sz="1400" b="1" i="1">
                        <a:latin typeface="Cambria Math" panose="02040503050406030204" pitchFamily="18" charset="0"/>
                      </a:rPr>
                      <m:t>𝒖</m:t>
                    </m:r>
                    <m:d>
                      <m:dPr>
                        <m:ctrlPr>
                          <a:rPr lang="en-US" sz="1400" b="1" i="1">
                            <a:latin typeface="Cambria Math" panose="02040503050406030204" pitchFamily="18" charset="0"/>
                          </a:rPr>
                        </m:ctrlPr>
                      </m:dPr>
                      <m:e>
                        <m:r>
                          <a:rPr lang="en-US" sz="1400" b="1" i="1">
                            <a:latin typeface="Cambria Math" panose="02040503050406030204" pitchFamily="18" charset="0"/>
                          </a:rPr>
                          <m:t>𝟎</m:t>
                        </m:r>
                      </m:e>
                    </m:d>
                    <m:r>
                      <a:rPr lang="en-US" sz="1400" b="1" i="1">
                        <a:latin typeface="Cambria Math" panose="02040503050406030204" pitchFamily="18" charset="0"/>
                      </a:rPr>
                      <m:t>=</m:t>
                    </m:r>
                    <m:sSub>
                      <m:sSubPr>
                        <m:ctrlPr>
                          <a:rPr lang="en-US" sz="1400" b="1" i="1">
                            <a:latin typeface="Cambria Math" panose="02040503050406030204" pitchFamily="18" charset="0"/>
                          </a:rPr>
                        </m:ctrlPr>
                      </m:sSubPr>
                      <m:e>
                        <m:r>
                          <a:rPr lang="en-US" sz="1400" b="1" i="1">
                            <a:latin typeface="Cambria Math" panose="02040503050406030204" pitchFamily="18" charset="0"/>
                          </a:rPr>
                          <m:t>𝒖</m:t>
                        </m:r>
                      </m:e>
                      <m:sub>
                        <m:r>
                          <a:rPr lang="en-US" sz="1400" b="1" i="1">
                            <a:latin typeface="Cambria Math" panose="02040503050406030204" pitchFamily="18" charset="0"/>
                          </a:rPr>
                          <m:t>𝒊</m:t>
                        </m:r>
                      </m:sub>
                    </m:sSub>
                  </m:oMath>
                </a14:m>
                <a:r>
                  <a:rPr lang="en-US" sz="1400" b="1" dirty="0"/>
                  <a:t> </a:t>
                </a:r>
                <a:endParaRPr lang="el-GR" sz="1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809625" y="6019800"/>
                <a:ext cx="8534400" cy="307777"/>
              </a:xfrm>
              <a:prstGeom prst="rect">
                <a:avLst/>
              </a:prstGeom>
              <a:blipFill>
                <a:blip r:embed="rId3"/>
                <a:stretch>
                  <a:fillRect l="-214" t="-4000" b="-20000"/>
                </a:stretch>
              </a:blipFill>
            </p:spPr>
            <p:txBody>
              <a:bodyPr/>
              <a:lstStyle/>
              <a:p>
                <a:r>
                  <a:rPr lang="en-US">
                    <a:noFill/>
                  </a:rPr>
                  <a:t> </a:t>
                </a:r>
              </a:p>
            </p:txBody>
          </p:sp>
        </mc:Fallback>
      </mc:AlternateContent>
    </p:spTree>
    <p:extLst>
      <p:ext uri="{BB962C8B-B14F-4D97-AF65-F5344CB8AC3E}">
        <p14:creationId xmlns:p14="http://schemas.microsoft.com/office/powerpoint/2010/main" val="226808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492275"/>
                <a:ext cx="4982846" cy="5213325"/>
              </a:xfrm>
            </p:spPr>
            <p:txBody>
              <a:bodyPr>
                <a:normAutofit fontScale="92500"/>
              </a:bodyPr>
              <a:lstStyle/>
              <a:p>
                <a:r>
                  <a:rPr lang="el-GR" dirty="0"/>
                  <a:t>Παρατηρήστε ότι:</a:t>
                </a:r>
              </a:p>
              <a:p>
                <a:endParaRPr lang="el-GR" sz="700" dirty="0"/>
              </a:p>
              <a:p>
                <a:r>
                  <a:rPr lang="el-GR" dirty="0"/>
                  <a:t>Η </a:t>
                </a:r>
                <a:r>
                  <a:rPr lang="el-GR" b="1" dirty="0">
                    <a:solidFill>
                      <a:srgbClr val="FF0000"/>
                    </a:solidFill>
                  </a:rPr>
                  <a:t>μέγιστη</a:t>
                </a:r>
                <a:r>
                  <a:rPr lang="el-GR" dirty="0"/>
                  <a:t> (κατ’</a:t>
                </a:r>
                <a:r>
                  <a:rPr lang="en-US" dirty="0"/>
                  <a:t> </a:t>
                </a:r>
                <a:r>
                  <a:rPr lang="el-GR" dirty="0"/>
                  <a:t>απόλυτη τιμή)</a:t>
                </a:r>
                <a:br>
                  <a:rPr lang="el-GR" dirty="0"/>
                </a:br>
                <a:r>
                  <a:rPr lang="el-GR" b="1" dirty="0">
                    <a:solidFill>
                      <a:srgbClr val="FF0000"/>
                    </a:solidFill>
                  </a:rPr>
                  <a:t>ταχύτητα</a:t>
                </a:r>
                <a:r>
                  <a:rPr lang="el-GR" dirty="0">
                    <a:solidFill>
                      <a:srgbClr val="FF0000"/>
                    </a:solidFill>
                  </a:rPr>
                  <a:t> </a:t>
                </a:r>
                <a:r>
                  <a:rPr lang="el-GR" dirty="0"/>
                  <a:t>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dirty="0"/>
              </a:p>
              <a:p>
                <a:pPr lvl="1"/>
                <a:r>
                  <a:rPr lang="el-GR" dirty="0"/>
                  <a:t>Δηλ. όταν το σύστημα βρίσκεται στη </a:t>
                </a:r>
                <a:r>
                  <a:rPr lang="el-GR" b="1" dirty="0"/>
                  <a:t>θέση ισορροπίας </a:t>
                </a:r>
                <a:r>
                  <a:rPr lang="el-GR" dirty="0"/>
                  <a:t>του!</a:t>
                </a:r>
                <a:endParaRPr lang="en-US" dirty="0"/>
              </a:p>
              <a:p>
                <a:pPr lvl="1"/>
                <a:r>
                  <a:rPr lang="el-GR" dirty="0"/>
                  <a:t>…όπου η επιτάχυνση είναι μηδενική!</a:t>
                </a:r>
                <a:endParaRPr lang="en-US" dirty="0"/>
              </a:p>
              <a:p>
                <a:endParaRPr lang="en-US" sz="1100" dirty="0"/>
              </a:p>
              <a:p>
                <a:r>
                  <a:rPr lang="el-GR" dirty="0"/>
                  <a:t>Η </a:t>
                </a:r>
                <a:r>
                  <a:rPr lang="el-GR" b="1" dirty="0">
                    <a:solidFill>
                      <a:srgbClr val="7030A0"/>
                    </a:solidFill>
                  </a:rPr>
                  <a:t>μέγιστη</a:t>
                </a:r>
                <a:r>
                  <a:rPr lang="el-GR" dirty="0"/>
                  <a:t> (κατ’</a:t>
                </a:r>
                <a:r>
                  <a:rPr lang="en-US" dirty="0"/>
                  <a:t> </a:t>
                </a:r>
                <a:r>
                  <a:rPr lang="el-GR" dirty="0"/>
                  <a:t>απόλυτη τιμή) </a:t>
                </a:r>
                <a:r>
                  <a:rPr lang="el-GR" b="1" dirty="0">
                    <a:solidFill>
                      <a:srgbClr val="7030A0"/>
                    </a:solidFill>
                  </a:rPr>
                  <a:t>επιτάχυνση</a:t>
                </a:r>
                <a:r>
                  <a:rPr lang="el-GR" dirty="0"/>
                  <a:t> 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l-GR" b="0" dirty="0"/>
              </a:p>
              <a:p>
                <a:pPr lvl="1"/>
                <a:r>
                  <a:rPr lang="el-GR" dirty="0"/>
                  <a:t>Δηλ. όταν το σύστημα βρίσκεται στη </a:t>
                </a:r>
                <a:r>
                  <a:rPr lang="el-GR" b="1" dirty="0"/>
                  <a:t>μέγιστη (κατ’ απόλυτη τιμή) απομάκρυνση από τη θέση ισορροπίας του</a:t>
                </a:r>
                <a:r>
                  <a:rPr lang="el-GR" dirty="0"/>
                  <a:t>!</a:t>
                </a:r>
              </a:p>
              <a:p>
                <a:pPr lvl="1"/>
                <a:r>
                  <a:rPr lang="en-US" dirty="0"/>
                  <a:t>…</a:t>
                </a:r>
                <a:r>
                  <a:rPr lang="el-GR" dirty="0"/>
                  <a:t>όπου η ταχύτητα είναι μηδενική!</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492275"/>
                <a:ext cx="4982846" cy="5213325"/>
              </a:xfrm>
              <a:blipFill>
                <a:blip r:embed="rId2"/>
                <a:stretch>
                  <a:fillRect t="-819"/>
                </a:stretch>
              </a:blipFill>
            </p:spPr>
            <p:txBody>
              <a:bodyPr/>
              <a:lstStyle/>
              <a:p>
                <a:r>
                  <a:rPr lang="en-US">
                    <a:noFill/>
                  </a:rPr>
                  <a:t> </a:t>
                </a:r>
              </a:p>
            </p:txBody>
          </p:sp>
        </mc:Fallback>
      </mc:AlternateContent>
      <p:grpSp>
        <p:nvGrpSpPr>
          <p:cNvPr id="4" name="Group 3"/>
          <p:cNvGrpSpPr/>
          <p:nvPr/>
        </p:nvGrpSpPr>
        <p:grpSpPr>
          <a:xfrm>
            <a:off x="5638800" y="2133600"/>
            <a:ext cx="2996452" cy="3200400"/>
            <a:chOff x="5686574" y="1676400"/>
            <a:chExt cx="2996452" cy="3200400"/>
          </a:xfrm>
        </p:grpSpPr>
        <p:pic>
          <p:nvPicPr>
            <p:cNvPr id="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880" r="52204" b="8475"/>
            <a:stretch/>
          </p:blipFill>
          <p:spPr>
            <a:xfrm>
              <a:off x="5787426" y="1676400"/>
              <a:ext cx="2895600" cy="32004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686574" y="2353806"/>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𝐴</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5686574" y="2353806"/>
                  <a:ext cx="201704" cy="215444"/>
                </a:xfrm>
                <a:prstGeom prst="rect">
                  <a:avLst/>
                </a:prstGeom>
                <a:blipFill rotWithShape="0">
                  <a:blip r:embed="rId4"/>
                  <a:stretch>
                    <a:fillRect l="-15152" r="-51515"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00726" y="1862141"/>
                  <a:ext cx="1288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00726" y="1862141"/>
                  <a:ext cx="128802" cy="215444"/>
                </a:xfrm>
                <a:prstGeom prst="rect">
                  <a:avLst/>
                </a:prstGeom>
                <a:blipFill rotWithShape="0">
                  <a:blip r:embed="rId5"/>
                  <a:stretch>
                    <a:fillRect l="-42857" r="-38095" b="-2778"/>
                  </a:stretch>
                </a:blipFill>
              </p:spPr>
              <p:txBody>
                <a:bodyPr/>
                <a:lstStyle/>
                <a:p>
                  <a:r>
                    <a:rPr lang="el-GR">
                      <a:noFill/>
                    </a:rPr>
                    <a:t> </a:t>
                  </a:r>
                </a:p>
              </p:txBody>
            </p:sp>
          </mc:Fallback>
        </mc:AlternateContent>
      </p:grpSp>
      <p:sp>
        <p:nvSpPr>
          <p:cNvPr id="5" name="Οβάλ 4">
            <a:extLst>
              <a:ext uri="{FF2B5EF4-FFF2-40B4-BE49-F238E27FC236}">
                <a16:creationId xmlns:a16="http://schemas.microsoft.com/office/drawing/2014/main" id="{41DC6423-70E3-96C5-E476-8B16F7072FE6}"/>
              </a:ext>
            </a:extLst>
          </p:cNvPr>
          <p:cNvSpPr/>
          <p:nvPr/>
        </p:nvSpPr>
        <p:spPr>
          <a:xfrm>
            <a:off x="6315075" y="39624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βάλ 6">
            <a:extLst>
              <a:ext uri="{FF2B5EF4-FFF2-40B4-BE49-F238E27FC236}">
                <a16:creationId xmlns:a16="http://schemas.microsoft.com/office/drawing/2014/main" id="{B57281D4-1441-BDB9-911D-73CF90030435}"/>
              </a:ext>
            </a:extLst>
          </p:cNvPr>
          <p:cNvSpPr/>
          <p:nvPr/>
        </p:nvSpPr>
        <p:spPr>
          <a:xfrm>
            <a:off x="6315074" y="475615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βάλ 15">
            <a:extLst>
              <a:ext uri="{FF2B5EF4-FFF2-40B4-BE49-F238E27FC236}">
                <a16:creationId xmlns:a16="http://schemas.microsoft.com/office/drawing/2014/main" id="{4143569F-9F66-4068-F4FC-2E68E1E179FD}"/>
              </a:ext>
            </a:extLst>
          </p:cNvPr>
          <p:cNvSpPr/>
          <p:nvPr/>
        </p:nvSpPr>
        <p:spPr>
          <a:xfrm>
            <a:off x="7048500" y="34417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βάλ 16">
            <a:extLst>
              <a:ext uri="{FF2B5EF4-FFF2-40B4-BE49-F238E27FC236}">
                <a16:creationId xmlns:a16="http://schemas.microsoft.com/office/drawing/2014/main" id="{FA721925-FA4D-7730-CE04-013F0E64744D}"/>
              </a:ext>
            </a:extLst>
          </p:cNvPr>
          <p:cNvSpPr/>
          <p:nvPr/>
        </p:nvSpPr>
        <p:spPr>
          <a:xfrm>
            <a:off x="7031037" y="47498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Οβάλ 17">
            <a:extLst>
              <a:ext uri="{FF2B5EF4-FFF2-40B4-BE49-F238E27FC236}">
                <a16:creationId xmlns:a16="http://schemas.microsoft.com/office/drawing/2014/main" id="{1FE7777B-135E-9012-F42F-43DEBEF09D69}"/>
              </a:ext>
            </a:extLst>
          </p:cNvPr>
          <p:cNvSpPr/>
          <p:nvPr/>
        </p:nvSpPr>
        <p:spPr>
          <a:xfrm>
            <a:off x="7772400" y="39624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Οβάλ 18">
            <a:extLst>
              <a:ext uri="{FF2B5EF4-FFF2-40B4-BE49-F238E27FC236}">
                <a16:creationId xmlns:a16="http://schemas.microsoft.com/office/drawing/2014/main" id="{DA3500A6-F8B5-CBD5-15C1-81FF6967B7C8}"/>
              </a:ext>
            </a:extLst>
          </p:cNvPr>
          <p:cNvSpPr/>
          <p:nvPr/>
        </p:nvSpPr>
        <p:spPr>
          <a:xfrm>
            <a:off x="7753350" y="474345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Οβάλ 19">
            <a:extLst>
              <a:ext uri="{FF2B5EF4-FFF2-40B4-BE49-F238E27FC236}">
                <a16:creationId xmlns:a16="http://schemas.microsoft.com/office/drawing/2014/main" id="{942F9AF1-AB1C-B174-85B8-6DA9808FED88}"/>
              </a:ext>
            </a:extLst>
          </p:cNvPr>
          <p:cNvSpPr/>
          <p:nvPr/>
        </p:nvSpPr>
        <p:spPr>
          <a:xfrm>
            <a:off x="6315074" y="26670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Οβάλ 20">
            <a:extLst>
              <a:ext uri="{FF2B5EF4-FFF2-40B4-BE49-F238E27FC236}">
                <a16:creationId xmlns:a16="http://schemas.microsoft.com/office/drawing/2014/main" id="{33F3E37E-92AE-0CCF-47A7-2CF9F70DB49B}"/>
              </a:ext>
            </a:extLst>
          </p:cNvPr>
          <p:cNvSpPr/>
          <p:nvPr/>
        </p:nvSpPr>
        <p:spPr>
          <a:xfrm>
            <a:off x="7035005" y="2660987"/>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Οβάλ 21">
            <a:extLst>
              <a:ext uri="{FF2B5EF4-FFF2-40B4-BE49-F238E27FC236}">
                <a16:creationId xmlns:a16="http://schemas.microsoft.com/office/drawing/2014/main" id="{B033D190-15B8-C345-DB70-5EACD58E7BB8}"/>
              </a:ext>
            </a:extLst>
          </p:cNvPr>
          <p:cNvSpPr/>
          <p:nvPr/>
        </p:nvSpPr>
        <p:spPr>
          <a:xfrm>
            <a:off x="7765256" y="266575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Οβάλ 22">
            <a:extLst>
              <a:ext uri="{FF2B5EF4-FFF2-40B4-BE49-F238E27FC236}">
                <a16:creationId xmlns:a16="http://schemas.microsoft.com/office/drawing/2014/main" id="{77AB81ED-80C0-A65B-F075-2C1785428404}"/>
              </a:ext>
            </a:extLst>
          </p:cNvPr>
          <p:cNvSpPr/>
          <p:nvPr/>
        </p:nvSpPr>
        <p:spPr>
          <a:xfrm>
            <a:off x="6629400" y="44958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Οβάλ 23">
            <a:extLst>
              <a:ext uri="{FF2B5EF4-FFF2-40B4-BE49-F238E27FC236}">
                <a16:creationId xmlns:a16="http://schemas.microsoft.com/office/drawing/2014/main" id="{C2943BE2-653E-7D32-A650-66FF18DF83DE}"/>
              </a:ext>
            </a:extLst>
          </p:cNvPr>
          <p:cNvSpPr/>
          <p:nvPr/>
        </p:nvSpPr>
        <p:spPr>
          <a:xfrm>
            <a:off x="7391400" y="50292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Οβάλ 24">
            <a:extLst>
              <a:ext uri="{FF2B5EF4-FFF2-40B4-BE49-F238E27FC236}">
                <a16:creationId xmlns:a16="http://schemas.microsoft.com/office/drawing/2014/main" id="{BBF2923A-B8DC-955E-FC05-58B45BCDAB83}"/>
              </a:ext>
            </a:extLst>
          </p:cNvPr>
          <p:cNvSpPr/>
          <p:nvPr/>
        </p:nvSpPr>
        <p:spPr>
          <a:xfrm>
            <a:off x="8084451" y="44958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Οβάλ 25">
            <a:extLst>
              <a:ext uri="{FF2B5EF4-FFF2-40B4-BE49-F238E27FC236}">
                <a16:creationId xmlns:a16="http://schemas.microsoft.com/office/drawing/2014/main" id="{651845BA-C5E4-6C2C-644E-A9BE7555715F}"/>
              </a:ext>
            </a:extLst>
          </p:cNvPr>
          <p:cNvSpPr/>
          <p:nvPr/>
        </p:nvSpPr>
        <p:spPr>
          <a:xfrm>
            <a:off x="6629399" y="2918728"/>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Οβάλ 26">
            <a:extLst>
              <a:ext uri="{FF2B5EF4-FFF2-40B4-BE49-F238E27FC236}">
                <a16:creationId xmlns:a16="http://schemas.microsoft.com/office/drawing/2014/main" id="{8CEAA45F-30C9-1B7A-9D32-E7B6A8A87986}"/>
              </a:ext>
            </a:extLst>
          </p:cNvPr>
          <p:cNvSpPr/>
          <p:nvPr/>
        </p:nvSpPr>
        <p:spPr>
          <a:xfrm>
            <a:off x="8093075" y="2918728"/>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Οβάλ 27">
            <a:extLst>
              <a:ext uri="{FF2B5EF4-FFF2-40B4-BE49-F238E27FC236}">
                <a16:creationId xmlns:a16="http://schemas.microsoft.com/office/drawing/2014/main" id="{49E3FCE1-5895-AC79-E206-B2DB67E73201}"/>
              </a:ext>
            </a:extLst>
          </p:cNvPr>
          <p:cNvSpPr/>
          <p:nvPr/>
        </p:nvSpPr>
        <p:spPr>
          <a:xfrm>
            <a:off x="7391400" y="2388963"/>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Οβάλ 28">
            <a:extLst>
              <a:ext uri="{FF2B5EF4-FFF2-40B4-BE49-F238E27FC236}">
                <a16:creationId xmlns:a16="http://schemas.microsoft.com/office/drawing/2014/main" id="{93B97345-E67B-4371-F1F5-A228BFE3EDC5}"/>
              </a:ext>
            </a:extLst>
          </p:cNvPr>
          <p:cNvSpPr/>
          <p:nvPr/>
        </p:nvSpPr>
        <p:spPr>
          <a:xfrm>
            <a:off x="7391399" y="3701461"/>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Οβάλ 29">
            <a:extLst>
              <a:ext uri="{FF2B5EF4-FFF2-40B4-BE49-F238E27FC236}">
                <a16:creationId xmlns:a16="http://schemas.microsoft.com/office/drawing/2014/main" id="{982D6CB6-E75D-3AAF-2603-2A748A53EC6E}"/>
              </a:ext>
            </a:extLst>
          </p:cNvPr>
          <p:cNvSpPr/>
          <p:nvPr/>
        </p:nvSpPr>
        <p:spPr>
          <a:xfrm>
            <a:off x="8110537" y="36957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Οβάλ 30">
            <a:extLst>
              <a:ext uri="{FF2B5EF4-FFF2-40B4-BE49-F238E27FC236}">
                <a16:creationId xmlns:a16="http://schemas.microsoft.com/office/drawing/2014/main" id="{6FA49CFD-CA8E-0913-130B-D332DBF0099B}"/>
              </a:ext>
            </a:extLst>
          </p:cNvPr>
          <p:cNvSpPr/>
          <p:nvPr/>
        </p:nvSpPr>
        <p:spPr>
          <a:xfrm>
            <a:off x="6652259" y="3718828"/>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7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5" name="Picture 2">
            <a:extLst>
              <a:ext uri="{FF2B5EF4-FFF2-40B4-BE49-F238E27FC236}">
                <a16:creationId xmlns:a16="http://schemas.microsoft.com/office/drawing/2014/main" id="{B46B57F6-36C3-A840-61B6-835A43598D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07" t="4445" r="5707" b="29591"/>
          <a:stretch/>
        </p:blipFill>
        <p:spPr bwMode="auto">
          <a:xfrm>
            <a:off x="3343376" y="1356454"/>
            <a:ext cx="4657624" cy="51205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FA90203-BC90-9166-D202-C335D2C43A62}"/>
                  </a:ext>
                </a:extLst>
              </p:cNvPr>
              <p:cNvSpPr txBox="1"/>
              <p:nvPr/>
            </p:nvSpPr>
            <p:spPr>
              <a:xfrm>
                <a:off x="615025" y="3730361"/>
                <a:ext cx="2622834" cy="3727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𝜔</m:t>
                      </m:r>
                      <m:rad>
                        <m:radPr>
                          <m:degHide m:val="on"/>
                          <m:ctrlPr>
                            <a:rPr lang="en-US" sz="2000" b="0" i="1" smtClean="0">
                              <a:latin typeface="Cambria Math" panose="02040503050406030204" pitchFamily="18" charset="0"/>
                            </a:rPr>
                          </m:ctrlPr>
                        </m:radPr>
                        <m:deg/>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e>
                      </m:rad>
                    </m:oMath>
                  </m:oMathPara>
                </a14:m>
                <a:endParaRPr lang="en-US" sz="2000" dirty="0"/>
              </a:p>
            </p:txBody>
          </p:sp>
        </mc:Choice>
        <mc:Fallback xmlns="">
          <p:sp>
            <p:nvSpPr>
              <p:cNvPr id="3" name="TextBox 2">
                <a:extLst>
                  <a:ext uri="{FF2B5EF4-FFF2-40B4-BE49-F238E27FC236}">
                    <a16:creationId xmlns:a16="http://schemas.microsoft.com/office/drawing/2014/main" id="{FFA90203-BC90-9166-D202-C335D2C43A62}"/>
                  </a:ext>
                </a:extLst>
              </p:cNvPr>
              <p:cNvSpPr txBox="1">
                <a:spLocks noRot="1" noChangeAspect="1" noMove="1" noResize="1" noEditPoints="1" noAdjustHandles="1" noChangeArrowheads="1" noChangeShapeType="1" noTextEdit="1"/>
              </p:cNvSpPr>
              <p:nvPr/>
            </p:nvSpPr>
            <p:spPr>
              <a:xfrm>
                <a:off x="615025" y="3730361"/>
                <a:ext cx="2622834" cy="372731"/>
              </a:xfrm>
              <a:prstGeom prst="rect">
                <a:avLst/>
              </a:prstGeom>
              <a:blipFill>
                <a:blip r:embed="rId3"/>
                <a:stretch>
                  <a:fillRect r="-1395" b="-29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B1D645-AF42-2378-DF22-50855DE21FB3}"/>
                  </a:ext>
                </a:extLst>
              </p:cNvPr>
              <p:cNvSpPr txBox="1"/>
              <p:nvPr/>
            </p:nvSpPr>
            <p:spPr>
              <a:xfrm>
                <a:off x="615025" y="5486400"/>
                <a:ext cx="186486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𝜔</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m:oMathPara>
                </a14:m>
                <a:endParaRPr lang="en-US" sz="2000" dirty="0"/>
              </a:p>
            </p:txBody>
          </p:sp>
        </mc:Choice>
        <mc:Fallback xmlns="">
          <p:sp>
            <p:nvSpPr>
              <p:cNvPr id="4" name="TextBox 3">
                <a:extLst>
                  <a:ext uri="{FF2B5EF4-FFF2-40B4-BE49-F238E27FC236}">
                    <a16:creationId xmlns:a16="http://schemas.microsoft.com/office/drawing/2014/main" id="{59B1D645-AF42-2378-DF22-50855DE21FB3}"/>
                  </a:ext>
                </a:extLst>
              </p:cNvPr>
              <p:cNvSpPr txBox="1">
                <a:spLocks noRot="1" noChangeAspect="1" noMove="1" noResize="1" noEditPoints="1" noAdjustHandles="1" noChangeArrowheads="1" noChangeShapeType="1" noTextEdit="1"/>
              </p:cNvSpPr>
              <p:nvPr/>
            </p:nvSpPr>
            <p:spPr>
              <a:xfrm>
                <a:off x="615025" y="5486400"/>
                <a:ext cx="1864869" cy="307777"/>
              </a:xfrm>
              <a:prstGeom prst="rect">
                <a:avLst/>
              </a:prstGeom>
              <a:blipFill>
                <a:blip r:embed="rId4"/>
                <a:stretch>
                  <a:fillRect l="-1634" t="-2000" r="-4248"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4EDC96-A9A0-5ADB-F6FF-63BD51D691E8}"/>
                  </a:ext>
                </a:extLst>
              </p:cNvPr>
              <p:cNvSpPr txBox="1"/>
              <p:nvPr/>
            </p:nvSpPr>
            <p:spPr>
              <a:xfrm>
                <a:off x="6433764" y="1217711"/>
                <a:ext cx="19058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sin</m:t>
                      </m:r>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oMath>
                  </m:oMathPara>
                </a14:m>
                <a:endParaRPr lang="en-US" sz="2000" dirty="0"/>
              </a:p>
            </p:txBody>
          </p:sp>
        </mc:Choice>
        <mc:Fallback xmlns="">
          <p:sp>
            <p:nvSpPr>
              <p:cNvPr id="6" name="TextBox 5">
                <a:extLst>
                  <a:ext uri="{FF2B5EF4-FFF2-40B4-BE49-F238E27FC236}">
                    <a16:creationId xmlns:a16="http://schemas.microsoft.com/office/drawing/2014/main" id="{F24EDC96-A9A0-5ADB-F6FF-63BD51D691E8}"/>
                  </a:ext>
                </a:extLst>
              </p:cNvPr>
              <p:cNvSpPr txBox="1">
                <a:spLocks noRot="1" noChangeAspect="1" noMove="1" noResize="1" noEditPoints="1" noAdjustHandles="1" noChangeArrowheads="1" noChangeShapeType="1" noTextEdit="1"/>
              </p:cNvSpPr>
              <p:nvPr/>
            </p:nvSpPr>
            <p:spPr>
              <a:xfrm>
                <a:off x="6433764" y="1217711"/>
                <a:ext cx="1905843" cy="307777"/>
              </a:xfrm>
              <a:prstGeom prst="rect">
                <a:avLst/>
              </a:prstGeom>
              <a:blipFill>
                <a:blip r:embed="rId5"/>
                <a:stretch>
                  <a:fillRect l="-1278" t="-2000" r="-4153"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D818A1-4C54-0242-18AA-3B95E10BDC72}"/>
                  </a:ext>
                </a:extLst>
              </p:cNvPr>
              <p:cNvSpPr txBox="1"/>
              <p:nvPr/>
            </p:nvSpPr>
            <p:spPr>
              <a:xfrm>
                <a:off x="6452814" y="2882636"/>
                <a:ext cx="213866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𝐴</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cos</m:t>
                      </m:r>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45D818A1-4C54-0242-18AA-3B95E10BDC72}"/>
                  </a:ext>
                </a:extLst>
              </p:cNvPr>
              <p:cNvSpPr txBox="1">
                <a:spLocks noRot="1" noChangeAspect="1" noMove="1" noResize="1" noEditPoints="1" noAdjustHandles="1" noChangeArrowheads="1" noChangeShapeType="1" noTextEdit="1"/>
              </p:cNvSpPr>
              <p:nvPr/>
            </p:nvSpPr>
            <p:spPr>
              <a:xfrm>
                <a:off x="6452814" y="2882636"/>
                <a:ext cx="2138662" cy="307777"/>
              </a:xfrm>
              <a:prstGeom prst="rect">
                <a:avLst/>
              </a:prstGeom>
              <a:blipFill>
                <a:blip r:embed="rId6"/>
                <a:stretch>
                  <a:fillRect l="-1429" t="-2000" r="-4000"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9FB345-8D3F-9A3B-CBD1-3BFA938065CC}"/>
                  </a:ext>
                </a:extLst>
              </p:cNvPr>
              <p:cNvSpPr txBox="1"/>
              <p:nvPr/>
            </p:nvSpPr>
            <p:spPr>
              <a:xfrm>
                <a:off x="6314955" y="4689343"/>
                <a:ext cx="24143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𝜔</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𝐴</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sin</m:t>
                      </m:r>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oMath>
                  </m:oMathPara>
                </a14:m>
                <a:endParaRPr lang="en-US" sz="2000" dirty="0"/>
              </a:p>
            </p:txBody>
          </p:sp>
        </mc:Choice>
        <mc:Fallback xmlns="">
          <p:sp>
            <p:nvSpPr>
              <p:cNvPr id="8" name="TextBox 7">
                <a:extLst>
                  <a:ext uri="{FF2B5EF4-FFF2-40B4-BE49-F238E27FC236}">
                    <a16:creationId xmlns:a16="http://schemas.microsoft.com/office/drawing/2014/main" id="{D29FB345-8D3F-9A3B-CBD1-3BFA938065CC}"/>
                  </a:ext>
                </a:extLst>
              </p:cNvPr>
              <p:cNvSpPr txBox="1">
                <a:spLocks noRot="1" noChangeAspect="1" noMove="1" noResize="1" noEditPoints="1" noAdjustHandles="1" noChangeArrowheads="1" noChangeShapeType="1" noTextEdit="1"/>
              </p:cNvSpPr>
              <p:nvPr/>
            </p:nvSpPr>
            <p:spPr>
              <a:xfrm>
                <a:off x="6314955" y="4689343"/>
                <a:ext cx="2414379" cy="307777"/>
              </a:xfrm>
              <a:prstGeom prst="rect">
                <a:avLst/>
              </a:prstGeom>
              <a:blipFill>
                <a:blip r:embed="rId7"/>
                <a:stretch>
                  <a:fillRect l="-1263" t="-1961" r="-3283" b="-33333"/>
                </a:stretch>
              </a:blipFill>
            </p:spPr>
            <p:txBody>
              <a:bodyPr/>
              <a:lstStyle/>
              <a:p>
                <a:r>
                  <a:rPr lang="en-US">
                    <a:noFill/>
                  </a:rPr>
                  <a:t> </a:t>
                </a:r>
              </a:p>
            </p:txBody>
          </p:sp>
        </mc:Fallback>
      </mc:AlternateContent>
    </p:spTree>
    <p:extLst>
      <p:ext uri="{BB962C8B-B14F-4D97-AF65-F5344CB8AC3E}">
        <p14:creationId xmlns:p14="http://schemas.microsoft.com/office/powerpoint/2010/main" val="3229478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922" y="4329309"/>
            <a:ext cx="4963306" cy="2167329"/>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p:txBody>
          <a:bodyPr/>
          <a:lstStyle/>
          <a:p>
            <a:r>
              <a:rPr lang="el-GR" b="1" dirty="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a:p>
            <a:pPr lvl="2"/>
            <a:r>
              <a:rPr lang="el-GR" sz="1600" dirty="0"/>
              <a:t>Δ) Γράψτε όλες τις εξισώσεις κίνησης.</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8089560" y="4131360"/>
              <a:ext cx="492120" cy="694080"/>
            </p14:xfrm>
          </p:contentPart>
        </mc:Choice>
        <mc:Fallback xmlns="">
          <p:pic>
            <p:nvPicPr>
              <p:cNvPr id="5" name="Ink 4"/>
              <p:cNvPicPr/>
              <p:nvPr/>
            </p:nvPicPr>
            <p:blipFill>
              <a:blip r:embed="rId4"/>
              <a:stretch>
                <a:fillRect/>
              </a:stretch>
            </p:blipFill>
            <p:spPr>
              <a:xfrm>
                <a:off x="8080200" y="4124520"/>
                <a:ext cx="511920" cy="709920"/>
              </a:xfrm>
              <a:prstGeom prst="rect">
                <a:avLst/>
              </a:prstGeom>
            </p:spPr>
          </p:pic>
        </mc:Fallback>
      </mc:AlternateContent>
    </p:spTree>
    <p:extLst>
      <p:ext uri="{BB962C8B-B14F-4D97-AF65-F5344CB8AC3E}">
        <p14:creationId xmlns:p14="http://schemas.microsoft.com/office/powerpoint/2010/main" val="1003317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p:txBody>
          <a:bodyPr/>
          <a:lstStyle/>
          <a:p>
            <a:r>
              <a:rPr lang="el-GR" b="1" dirty="0"/>
              <a:t>Παράδειγμα</a:t>
            </a:r>
            <a:r>
              <a:rPr lang="en-US" b="1" dirty="0"/>
              <a:t> – </a:t>
            </a:r>
            <a:r>
              <a:rPr lang="el-GR" b="1" dirty="0"/>
              <a:t>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53680" y="3979080"/>
              <a:ext cx="8065800" cy="1794240"/>
            </p14:xfrm>
          </p:contentPart>
        </mc:Choice>
        <mc:Fallback xmlns="">
          <p:pic>
            <p:nvPicPr>
              <p:cNvPr id="4" name="Ink 3"/>
              <p:cNvPicPr/>
              <p:nvPr/>
            </p:nvPicPr>
            <p:blipFill>
              <a:blip r:embed="rId4"/>
              <a:stretch>
                <a:fillRect/>
              </a:stretch>
            </p:blipFill>
            <p:spPr>
              <a:xfrm>
                <a:off x="548640" y="3970800"/>
                <a:ext cx="8083080" cy="1811520"/>
              </a:xfrm>
              <a:prstGeom prst="rect">
                <a:avLst/>
              </a:prstGeom>
            </p:spPr>
          </p:pic>
        </mc:Fallback>
      </mc:AlternateContent>
    </p:spTree>
    <p:extLst>
      <p:ext uri="{BB962C8B-B14F-4D97-AF65-F5344CB8AC3E}">
        <p14:creationId xmlns:p14="http://schemas.microsoft.com/office/powerpoint/2010/main" val="3650475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Δ) Γράψτε όλες τις εξισώσεις κίνησης.</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00120" y="3344760"/>
              <a:ext cx="7993440" cy="2880720"/>
            </p14:xfrm>
          </p:contentPart>
        </mc:Choice>
        <mc:Fallback xmlns="">
          <p:pic>
            <p:nvPicPr>
              <p:cNvPr id="5" name="Ink 4"/>
              <p:cNvPicPr/>
              <p:nvPr/>
            </p:nvPicPr>
            <p:blipFill>
              <a:blip r:embed="rId4"/>
              <a:stretch>
                <a:fillRect/>
              </a:stretch>
            </p:blipFill>
            <p:spPr>
              <a:xfrm>
                <a:off x="591120" y="3336120"/>
                <a:ext cx="8014680" cy="2898720"/>
              </a:xfrm>
              <a:prstGeom prst="rect">
                <a:avLst/>
              </a:prstGeom>
            </p:spPr>
          </p:pic>
        </mc:Fallback>
      </mc:AlternateContent>
    </p:spTree>
    <p:extLst>
      <p:ext uri="{BB962C8B-B14F-4D97-AF65-F5344CB8AC3E}">
        <p14:creationId xmlns:p14="http://schemas.microsoft.com/office/powerpoint/2010/main" val="1865096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του δίνεται μια</a:t>
                </a:r>
                <a:r>
                  <a:rPr lang="el-GR" sz="1800" b="1" dirty="0"/>
                  <a:t> αρχική ταχύτητα </a:t>
                </a:r>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𝒖</m:t>
                        </m:r>
                      </m:e>
                      <m:sub>
                        <m:r>
                          <a:rPr lang="en-US" sz="1800" b="1" i="1" smtClean="0">
                            <a:latin typeface="Cambria Math" panose="02040503050406030204" pitchFamily="18" charset="0"/>
                          </a:rPr>
                          <m:t>𝒊</m:t>
                        </m:r>
                      </m:sub>
                    </m:sSub>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r>
                      <a:rPr lang="en-US" sz="1800" b="1" i="1" smtClean="0">
                        <a:latin typeface="Cambria Math" panose="02040503050406030204" pitchFamily="18" charset="0"/>
                      </a:rPr>
                      <m:t>𝟏</m:t>
                    </m:r>
                    <m:r>
                      <a:rPr lang="en-US" sz="1800" b="1" i="1" smtClean="0">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8077200" y="5486400"/>
                <a:ext cx="58102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𝑢</m:t>
                          </m:r>
                        </m:e>
                        <m:sub>
                          <m:r>
                            <a:rPr lang="en-US" sz="900" b="0" i="1" smtClean="0">
                              <a:solidFill>
                                <a:schemeClr val="tx1"/>
                              </a:solidFill>
                              <a:latin typeface="Cambria Math" panose="02040503050406030204" pitchFamily="18" charset="0"/>
                            </a:rPr>
                            <m:t>𝑖</m:t>
                          </m:r>
                        </m:sub>
                      </m:sSub>
                      <m:r>
                        <a:rPr lang="en-US" sz="900" b="0" i="1" smtClean="0">
                          <a:solidFill>
                            <a:schemeClr val="tx1"/>
                          </a:solidFill>
                          <a:latin typeface="Cambria Math" panose="02040503050406030204" pitchFamily="18" charset="0"/>
                        </a:rPr>
                        <m:t>=−0.1</m:t>
                      </m:r>
                    </m:oMath>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𝑥</m:t>
                          </m:r>
                        </m:e>
                        <m:sub>
                          <m:r>
                            <a:rPr lang="en-US" sz="900" b="0" i="1" smtClean="0">
                              <a:solidFill>
                                <a:schemeClr val="tx1"/>
                              </a:solidFill>
                              <a:latin typeface="Cambria Math" panose="02040503050406030204" pitchFamily="18" charset="0"/>
                            </a:rPr>
                            <m:t>𝑖</m:t>
                          </m:r>
                        </m:sub>
                      </m:sSub>
                      <m:r>
                        <a:rPr lang="en-US" sz="900" b="0" i="1" smtClean="0">
                          <a:solidFill>
                            <a:schemeClr val="tx1"/>
                          </a:solidFill>
                          <a:latin typeface="Cambria Math" panose="02040503050406030204" pitchFamily="18" charset="0"/>
                        </a:rPr>
                        <m:t>=0.05 </m:t>
                      </m:r>
                    </m:oMath>
                  </m:oMathPara>
                </a14:m>
                <a:endParaRPr lang="en-US" sz="900" b="0" dirty="0">
                  <a:solidFill>
                    <a:schemeClr val="tx1"/>
                  </a:solidFill>
                </a:endParaRPr>
              </a:p>
              <a:p>
                <a:pPr algn="ctr"/>
                <a:endParaRPr lang="el-GR" sz="1600" dirty="0">
                  <a:solidFill>
                    <a:schemeClr val="tx1"/>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8077200" y="5486400"/>
                <a:ext cx="581026" cy="617042"/>
              </a:xfrm>
              <a:prstGeom prst="roundRect">
                <a:avLst/>
              </a:prstGeom>
              <a:blipFill rotWithShape="0">
                <a:blip r:embed="rId4"/>
                <a:stretch>
                  <a:fillRect t="-6731"/>
                </a:stretch>
              </a:blipFill>
              <a:ln>
                <a:solidFill>
                  <a:schemeClr val="bg1"/>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777800" y="4867920"/>
              <a:ext cx="1097640" cy="1314720"/>
            </p14:xfrm>
          </p:contentPart>
        </mc:Choice>
        <mc:Fallback xmlns="">
          <p:pic>
            <p:nvPicPr>
              <p:cNvPr id="5" name="Ink 4"/>
              <p:cNvPicPr/>
              <p:nvPr/>
            </p:nvPicPr>
            <p:blipFill>
              <a:blip r:embed="rId6"/>
              <a:stretch>
                <a:fillRect/>
              </a:stretch>
            </p:blipFill>
            <p:spPr>
              <a:xfrm>
                <a:off x="7767720" y="4857840"/>
                <a:ext cx="1119960" cy="133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613440" y="3488040"/>
              <a:ext cx="7620840" cy="1658880"/>
            </p14:xfrm>
          </p:contentPart>
        </mc:Choice>
        <mc:Fallback xmlns="">
          <p:pic>
            <p:nvPicPr>
              <p:cNvPr id="9" name="Ink 8"/>
              <p:cNvPicPr/>
              <p:nvPr/>
            </p:nvPicPr>
            <p:blipFill>
              <a:blip r:embed="rId8"/>
              <a:stretch>
                <a:fillRect/>
              </a:stretch>
            </p:blipFill>
            <p:spPr>
              <a:xfrm>
                <a:off x="606960" y="3478680"/>
                <a:ext cx="7637400" cy="1676880"/>
              </a:xfrm>
              <a:prstGeom prst="rect">
                <a:avLst/>
              </a:prstGeom>
            </p:spPr>
          </p:pic>
        </mc:Fallback>
      </mc:AlternateContent>
    </p:spTree>
    <p:extLst>
      <p:ext uri="{BB962C8B-B14F-4D97-AF65-F5344CB8AC3E}">
        <p14:creationId xmlns:p14="http://schemas.microsoft.com/office/powerpoint/2010/main" val="34653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4000" fill="hold"/>
                                        <p:tgtEl>
                                          <p:spTgt spid="9"/>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a:xfrm>
            <a:off x="4712240" y="4412234"/>
            <a:ext cx="3496235" cy="1260629"/>
          </a:xfrm>
        </p:spPr>
        <p:txBody>
          <a:bodyPr>
            <a:normAutofit/>
          </a:bodyPr>
          <a:lstStyle/>
          <a:p>
            <a:r>
              <a:rPr lang="el-GR" dirty="0"/>
              <a:t>Ταλαντώσεις και Μηχανικά Κύματα</a:t>
            </a:r>
          </a:p>
          <a:p>
            <a:r>
              <a:rPr lang="el-GR" dirty="0"/>
              <a:t>Απλή Αρμονική Ταλάντωση</a:t>
            </a:r>
          </a:p>
          <a:p>
            <a:endParaRPr lang="el-GR" dirty="0"/>
          </a:p>
          <a:p>
            <a:endParaRPr lang="el-GR" dirty="0"/>
          </a:p>
        </p:txBody>
      </p:sp>
      <p:sp>
        <p:nvSpPr>
          <p:cNvPr id="5" name="TextBox 4"/>
          <p:cNvSpPr txBox="1"/>
          <p:nvPr/>
        </p:nvSpPr>
        <p:spPr>
          <a:xfrm>
            <a:off x="152400" y="4863405"/>
            <a:ext cx="4285172" cy="769441"/>
          </a:xfrm>
          <a:prstGeom prst="rect">
            <a:avLst/>
          </a:prstGeom>
          <a:noFill/>
        </p:spPr>
        <p:txBody>
          <a:bodyPr wrap="square" rtlCol="0">
            <a:spAutoFit/>
          </a:bodyPr>
          <a:lstStyle/>
          <a:p>
            <a:pPr algn="just"/>
            <a:r>
              <a:rPr lang="el-GR" sz="1100" b="1" dirty="0">
                <a:latin typeface="Cambria" panose="02040503050406030204" pitchFamily="18" charset="0"/>
              </a:rPr>
              <a:t>Εικόνα:</a:t>
            </a:r>
            <a:r>
              <a:rPr lang="en-US" sz="1100" b="1" dirty="0">
                <a:latin typeface="Cambria" panose="02040503050406030204" pitchFamily="18" charset="0"/>
              </a:rPr>
              <a:t> </a:t>
            </a:r>
            <a:r>
              <a:rPr lang="el-GR" sz="1100" b="1" dirty="0">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608577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του δίνεται μια</a:t>
                </a:r>
                <a:r>
                  <a:rPr lang="el-GR" sz="1800" b="1" dirty="0"/>
                  <a:t>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557640" y="3430080"/>
              <a:ext cx="8086320" cy="1824480"/>
            </p14:xfrm>
          </p:contentPart>
        </mc:Choice>
        <mc:Fallback xmlns="">
          <p:pic>
            <p:nvPicPr>
              <p:cNvPr id="7" name="Ink 6"/>
              <p:cNvPicPr/>
              <p:nvPr/>
            </p:nvPicPr>
            <p:blipFill>
              <a:blip r:embed="rId7"/>
              <a:stretch>
                <a:fillRect/>
              </a:stretch>
            </p:blipFill>
            <p:spPr>
              <a:xfrm>
                <a:off x="552240" y="3420720"/>
                <a:ext cx="8101440" cy="1843920"/>
              </a:xfrm>
              <a:prstGeom prst="rect">
                <a:avLst/>
              </a:prstGeom>
            </p:spPr>
          </p:pic>
        </mc:Fallback>
      </mc:AlternateContent>
    </p:spTree>
    <p:extLst>
      <p:ext uri="{BB962C8B-B14F-4D97-AF65-F5344CB8AC3E}">
        <p14:creationId xmlns:p14="http://schemas.microsoft.com/office/powerpoint/2010/main" val="2165859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του δίνεται μια</a:t>
                </a:r>
                <a:r>
                  <a:rPr lang="el-GR" sz="1800" b="1" dirty="0"/>
                  <a:t>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585000" y="3466440"/>
              <a:ext cx="8006760" cy="1852560"/>
            </p14:xfrm>
          </p:contentPart>
        </mc:Choice>
        <mc:Fallback xmlns="">
          <p:pic>
            <p:nvPicPr>
              <p:cNvPr id="7" name="Ink 6"/>
              <p:cNvPicPr/>
              <p:nvPr/>
            </p:nvPicPr>
            <p:blipFill>
              <a:blip r:embed="rId7"/>
              <a:stretch>
                <a:fillRect/>
              </a:stretch>
            </p:blipFill>
            <p:spPr>
              <a:xfrm>
                <a:off x="580320" y="3458160"/>
                <a:ext cx="8020440" cy="186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616680" y="5406480"/>
              <a:ext cx="4331520" cy="1178280"/>
            </p14:xfrm>
          </p:contentPart>
        </mc:Choice>
        <mc:Fallback xmlns="">
          <p:pic>
            <p:nvPicPr>
              <p:cNvPr id="8" name="Ink 7"/>
              <p:cNvPicPr/>
              <p:nvPr/>
            </p:nvPicPr>
            <p:blipFill>
              <a:blip r:embed="rId9"/>
              <a:stretch>
                <a:fillRect/>
              </a:stretch>
            </p:blipFill>
            <p:spPr>
              <a:xfrm>
                <a:off x="608400" y="5396760"/>
                <a:ext cx="4347360" cy="1197720"/>
              </a:xfrm>
              <a:prstGeom prst="rect">
                <a:avLst/>
              </a:prstGeom>
            </p:spPr>
          </p:pic>
        </mc:Fallback>
      </mc:AlternateContent>
    </p:spTree>
    <p:extLst>
      <p:ext uri="{BB962C8B-B14F-4D97-AF65-F5344CB8AC3E}">
        <p14:creationId xmlns:p14="http://schemas.microsoft.com/office/powerpoint/2010/main" val="3548558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του δίνεται μια</a:t>
                </a:r>
                <a:r>
                  <a:rPr lang="el-GR" sz="1800" b="1" dirty="0"/>
                  <a:t>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605160" y="3346560"/>
              <a:ext cx="6403680" cy="963000"/>
            </p14:xfrm>
          </p:contentPart>
        </mc:Choice>
        <mc:Fallback xmlns="">
          <p:pic>
            <p:nvPicPr>
              <p:cNvPr id="7" name="Ink 6"/>
              <p:cNvPicPr/>
              <p:nvPr/>
            </p:nvPicPr>
            <p:blipFill>
              <a:blip r:embed="rId7"/>
              <a:stretch>
                <a:fillRect/>
              </a:stretch>
            </p:blipFill>
            <p:spPr>
              <a:xfrm>
                <a:off x="596520" y="3333240"/>
                <a:ext cx="6423840" cy="984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p14:cNvContentPartPr/>
              <p14:nvPr/>
            </p14:nvContentPartPr>
            <p14:xfrm>
              <a:off x="585360" y="4542120"/>
              <a:ext cx="7767360" cy="1967760"/>
            </p14:xfrm>
          </p:contentPart>
        </mc:Choice>
        <mc:Fallback>
          <p:pic>
            <p:nvPicPr>
              <p:cNvPr id="8" name="Ink 7"/>
              <p:cNvPicPr/>
              <p:nvPr/>
            </p:nvPicPr>
            <p:blipFill>
              <a:blip r:embed="rId9"/>
              <a:stretch>
                <a:fillRect/>
              </a:stretch>
            </p:blipFill>
            <p:spPr>
              <a:xfrm>
                <a:off x="578160" y="4533480"/>
                <a:ext cx="7784640" cy="1987200"/>
              </a:xfrm>
              <a:prstGeom prst="rect">
                <a:avLst/>
              </a:prstGeom>
            </p:spPr>
          </p:pic>
        </mc:Fallback>
      </mc:AlternateContent>
    </p:spTree>
    <p:extLst>
      <p:ext uri="{BB962C8B-B14F-4D97-AF65-F5344CB8AC3E}">
        <p14:creationId xmlns:p14="http://schemas.microsoft.com/office/powerpoint/2010/main" val="1009693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a:xfrm>
            <a:off x="4712240" y="4412234"/>
            <a:ext cx="3496235" cy="1260629"/>
          </a:xfrm>
        </p:spPr>
        <p:txBody>
          <a:bodyPr>
            <a:normAutofit/>
          </a:bodyPr>
          <a:lstStyle/>
          <a:p>
            <a:r>
              <a:rPr lang="el-GR" b="1" dirty="0">
                <a:effectLst>
                  <a:outerShdw blurRad="38100" dist="38100" dir="2700000" algn="tl">
                    <a:srgbClr val="000000">
                      <a:alpha val="43137"/>
                    </a:srgbClr>
                  </a:outerShdw>
                </a:effectLst>
              </a:rPr>
              <a:t>Ταλαντώσεις και Μηχανικά Κύματα</a:t>
            </a:r>
          </a:p>
          <a:p>
            <a:r>
              <a:rPr lang="el-GR" dirty="0"/>
              <a:t>Απλή Αρμονική Ταλάντωση</a:t>
            </a:r>
          </a:p>
          <a:p>
            <a:endParaRPr lang="el-GR" dirty="0"/>
          </a:p>
          <a:p>
            <a:endParaRPr lang="el-GR" dirty="0"/>
          </a:p>
        </p:txBody>
      </p:sp>
      <p:sp>
        <p:nvSpPr>
          <p:cNvPr id="5" name="TextBox 4"/>
          <p:cNvSpPr txBox="1"/>
          <p:nvPr/>
        </p:nvSpPr>
        <p:spPr>
          <a:xfrm>
            <a:off x="152400" y="4863405"/>
            <a:ext cx="4285172" cy="769441"/>
          </a:xfrm>
          <a:prstGeom prst="rect">
            <a:avLst/>
          </a:prstGeom>
          <a:noFill/>
        </p:spPr>
        <p:txBody>
          <a:bodyPr wrap="square" rtlCol="0">
            <a:spAutoFit/>
          </a:bodyPr>
          <a:lstStyle/>
          <a:p>
            <a:pPr algn="just"/>
            <a:r>
              <a:rPr lang="el-GR" sz="1100" b="1" dirty="0">
                <a:latin typeface="Cambria" panose="02040503050406030204" pitchFamily="18" charset="0"/>
              </a:rPr>
              <a:t>Εικόνα:</a:t>
            </a:r>
            <a:r>
              <a:rPr lang="en-US" sz="1100" b="1" dirty="0">
                <a:latin typeface="Cambria" panose="02040503050406030204" pitchFamily="18" charset="0"/>
              </a:rPr>
              <a:t> </a:t>
            </a:r>
            <a:r>
              <a:rPr lang="el-GR" sz="1100" b="1" dirty="0">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210295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334000"/>
              </a:xfrm>
            </p:spPr>
            <p:txBody>
              <a:bodyPr>
                <a:normAutofit/>
              </a:bodyPr>
              <a:lstStyle/>
              <a:p>
                <a:r>
                  <a:rPr lang="el-GR" b="1" dirty="0"/>
                  <a:t>Περιοδική κίνηση: ονομάζεται η κίνηση ενός σώματος που επιστρέφει στην αρχική του θέση ανά τακτά</a:t>
                </a:r>
                <a:r>
                  <a:rPr lang="en-US" b="1" dirty="0"/>
                  <a:t>,</a:t>
                </a:r>
                <a:r>
                  <a:rPr lang="el-GR" b="1" dirty="0"/>
                  <a:t> σταθερά χρονικά διαστήματα</a:t>
                </a:r>
                <a:endParaRPr lang="en-US" b="1" dirty="0"/>
              </a:p>
              <a:p>
                <a:endParaRPr lang="el-GR" b="1" i="1" dirty="0"/>
              </a:p>
              <a:p>
                <a:pPr lvl="1"/>
                <a:r>
                  <a:rPr lang="el-GR" dirty="0"/>
                  <a:t>Πολλά παραδείγματα από την καθημερινότητα</a:t>
                </a:r>
              </a:p>
              <a:p>
                <a:pPr lvl="2"/>
                <a:r>
                  <a:rPr lang="el-GR" dirty="0"/>
                  <a:t>Δείκτες ρολογιού</a:t>
                </a:r>
              </a:p>
              <a:p>
                <a:pPr lvl="2"/>
                <a:r>
                  <a:rPr lang="el-GR" dirty="0"/>
                  <a:t>Κίνηση Γης γύρω από Ήλιο</a:t>
                </a:r>
              </a:p>
              <a:p>
                <a:pPr lvl="2"/>
                <a:r>
                  <a:rPr lang="el-GR" dirty="0"/>
                  <a:t>Διαλέξεις Φυσικής </a:t>
                </a:r>
                <a:r>
                  <a:rPr lang="el-GR" dirty="0">
                    <a:sym typeface="Wingdings" panose="05000000000000000000" pitchFamily="2" charset="2"/>
                  </a:rPr>
                  <a:t></a:t>
                </a:r>
              </a:p>
              <a:p>
                <a:pPr lvl="2"/>
                <a:r>
                  <a:rPr lang="el-GR" dirty="0">
                    <a:sym typeface="Wingdings" panose="05000000000000000000" pitchFamily="2" charset="2"/>
                  </a:rPr>
                  <a:t>Τροχιά δορυφόρου γύρω από τη Γη</a:t>
                </a:r>
              </a:p>
              <a:p>
                <a:pPr lvl="2"/>
                <a:endParaRPr lang="el-GR" dirty="0">
                  <a:sym typeface="Wingdings" panose="05000000000000000000" pitchFamily="2" charset="2"/>
                </a:endParaRPr>
              </a:p>
              <a:p>
                <a:pPr lvl="1"/>
                <a:r>
                  <a:rPr lang="el-GR" dirty="0">
                    <a:sym typeface="Wingdings" panose="05000000000000000000" pitchFamily="2" charset="2"/>
                  </a:rPr>
                  <a:t>Μαθηματικός ορισμός: </a:t>
                </a:r>
                <a:endParaRPr lang="en-US" dirty="0">
                  <a:sym typeface="Wingdings" panose="05000000000000000000" pitchFamily="2" charset="2"/>
                </a:endParaRPr>
              </a:p>
              <a:p>
                <a:pPr marL="365760" lvl="1" indent="0" algn="ctr">
                  <a:buNone/>
                </a:pP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e>
                    </m:d>
                    <m:r>
                      <a:rPr lang="el-GR" b="0" i="1" smtClean="0">
                        <a:latin typeface="Cambria Math" panose="02040503050406030204" pitchFamily="18" charset="0"/>
                        <a:sym typeface="Wingdings" panose="05000000000000000000" pitchFamily="2" charset="2"/>
                      </a:rPr>
                      <m:t>,  </m:t>
                    </m:r>
                    <m:r>
                      <a:rPr lang="el-GR" b="0" i="1" smtClean="0">
                        <a:latin typeface="Cambria Math" panose="02040503050406030204" pitchFamily="18" charset="0"/>
                        <a:sym typeface="Wingdings" panose="05000000000000000000" pitchFamily="2" charset="2"/>
                      </a:rPr>
                      <m:t>𝛵</m:t>
                    </m:r>
                    <m:r>
                      <a:rPr lang="el-GR" b="0" i="1" smtClean="0">
                        <a:latin typeface="Cambria Math" panose="02040503050406030204" pitchFamily="18" charset="0"/>
                        <a:sym typeface="Wingdings" panose="05000000000000000000" pitchFamily="2" charset="2"/>
                      </a:rPr>
                      <m:t>&gt;0, ∀ </m:t>
                    </m:r>
                    <m:r>
                      <a:rPr lang="en-US" b="0" i="1" smtClean="0">
                        <a:latin typeface="Cambria Math" panose="02040503050406030204" pitchFamily="18" charset="0"/>
                        <a:ea typeface="Cambria Math" panose="02040503050406030204" pitchFamily="18" charset="0"/>
                        <a:sym typeface="Wingdings" panose="05000000000000000000" pitchFamily="2" charset="2"/>
                      </a:rPr>
                      <m:t>𝑡</m:t>
                    </m:r>
                    <m:r>
                      <a:rPr lang="en-US" b="0" i="1" smtClean="0">
                        <a:latin typeface="Cambria Math" panose="02040503050406030204" pitchFamily="18" charset="0"/>
                        <a:ea typeface="Cambria Math" panose="02040503050406030204" pitchFamily="18" charset="0"/>
                        <a:sym typeface="Wingdings" panose="05000000000000000000" pitchFamily="2" charset="2"/>
                      </a:rPr>
                      <m:t>&gt;0</m:t>
                    </m:r>
                  </m:oMath>
                </a14:m>
                <a:r>
                  <a:rPr lang="en-US" b="0" dirty="0">
                    <a:ea typeface="Cambria Math" panose="02040503050406030204" pitchFamily="18" charset="0"/>
                    <a:sym typeface="Wingdings" panose="05000000000000000000" pitchFamily="2" charset="2"/>
                  </a:rPr>
                  <a:t> </a:t>
                </a:r>
              </a:p>
              <a:p>
                <a:pPr marL="365760" lvl="1" indent="0">
                  <a:buNone/>
                </a:pPr>
                <a:r>
                  <a:rPr lang="el-GR" b="0" dirty="0">
                    <a:ea typeface="Cambria Math" panose="02040503050406030204" pitchFamily="18" charset="0"/>
                    <a:sym typeface="Wingdings" panose="05000000000000000000" pitchFamily="2" charset="2"/>
                  </a:rPr>
                  <a:t>με </a:t>
                </a:r>
                <a14:m>
                  <m:oMath xmlns:m="http://schemas.openxmlformats.org/officeDocument/2006/math">
                    <m:r>
                      <a:rPr lang="en-US" b="0" i="1" dirty="0" smtClean="0">
                        <a:latin typeface="Cambria Math" panose="02040503050406030204" pitchFamily="18" charset="0"/>
                        <a:ea typeface="Cambria Math" panose="02040503050406030204" pitchFamily="18" charset="0"/>
                        <a:sym typeface="Wingdings" panose="05000000000000000000" pitchFamily="2" charset="2"/>
                      </a:rPr>
                      <m:t>𝑇</m:t>
                    </m:r>
                  </m:oMath>
                </a14:m>
                <a:r>
                  <a:rPr lang="en-US" b="0" dirty="0">
                    <a:ea typeface="Cambria Math" panose="02040503050406030204" pitchFamily="18" charset="0"/>
                    <a:sym typeface="Wingdings" panose="05000000000000000000" pitchFamily="2" charset="2"/>
                  </a:rPr>
                  <a:t> </a:t>
                </a:r>
                <a:r>
                  <a:rPr lang="el-GR" b="0" dirty="0">
                    <a:ea typeface="Cambria Math" panose="02040503050406030204" pitchFamily="18" charset="0"/>
                    <a:sym typeface="Wingdings" panose="05000000000000000000" pitchFamily="2" charset="2"/>
                  </a:rPr>
                  <a:t>να ονομάζεται </a:t>
                </a:r>
                <a:r>
                  <a:rPr lang="el-GR" b="1" dirty="0">
                    <a:ea typeface="Cambria Math" panose="02040503050406030204" pitchFamily="18" charset="0"/>
                    <a:sym typeface="Wingdings" panose="05000000000000000000" pitchFamily="2" charset="2"/>
                  </a:rPr>
                  <a:t>περίοδος</a:t>
                </a:r>
                <a:r>
                  <a:rPr lang="el-GR" b="0" dirty="0">
                    <a:ea typeface="Cambria Math" panose="02040503050406030204" pitchFamily="18" charset="0"/>
                    <a:sym typeface="Wingdings" panose="05000000000000000000" pitchFamily="2" charset="2"/>
                  </a:rPr>
                  <a:t> της κίνησης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334000"/>
              </a:xfrm>
              <a:blipFill>
                <a:blip r:embed="rId2"/>
                <a:stretch>
                  <a:fillRect t="-914"/>
                </a:stretch>
              </a:blipFill>
            </p:spPr>
            <p:txBody>
              <a:bodyPr/>
              <a:lstStyle/>
              <a:p>
                <a:r>
                  <a:rPr lang="en-US">
                    <a:noFill/>
                  </a:rPr>
                  <a:t> </a:t>
                </a:r>
              </a:p>
            </p:txBody>
          </p:sp>
        </mc:Fallback>
      </mc:AlternateContent>
      <p:pic>
        <p:nvPicPr>
          <p:cNvPr id="1026" name="Picture 2" descr="https://qsstudy.com/wp-content/uploads/2017/02/Periodic-Mo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27" t="28515" r="7139" b="20000"/>
          <a:stretch/>
        </p:blipFill>
        <p:spPr bwMode="auto">
          <a:xfrm>
            <a:off x="5464826" y="3365770"/>
            <a:ext cx="3145774" cy="158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p:sp>
        <p:nvSpPr>
          <p:cNvPr id="3" name="Content Placeholder 2"/>
          <p:cNvSpPr>
            <a:spLocks noGrp="1"/>
          </p:cNvSpPr>
          <p:nvPr>
            <p:ph idx="1"/>
          </p:nvPr>
        </p:nvSpPr>
        <p:spPr>
          <a:xfrm>
            <a:off x="738350" y="1447800"/>
            <a:ext cx="7872250" cy="5105400"/>
          </a:xfrm>
        </p:spPr>
        <p:txBody>
          <a:bodyPr/>
          <a:lstStyle/>
          <a:p>
            <a:r>
              <a:rPr lang="el-GR" dirty="0">
                <a:sym typeface="Wingdings" panose="05000000000000000000" pitchFamily="2" charset="2"/>
              </a:rPr>
              <a:t>Πολλά φυσικά φαινόμενα γίνονται κατανοητά μέσα από τις έννοιες των ταλαντώσεων και των κυμάτων</a:t>
            </a:r>
          </a:p>
          <a:p>
            <a:endParaRPr lang="el-GR" sz="1200" dirty="0">
              <a:sym typeface="Wingdings" panose="05000000000000000000" pitchFamily="2" charset="2"/>
            </a:endParaRPr>
          </a:p>
          <a:p>
            <a:r>
              <a:rPr lang="el-GR" b="1" dirty="0">
                <a:sym typeface="Wingdings" panose="05000000000000000000" pitchFamily="2" charset="2"/>
              </a:rPr>
              <a:t>Παραδείγματα</a:t>
            </a:r>
            <a:r>
              <a:rPr lang="el-GR" dirty="0">
                <a:sym typeface="Wingdings" panose="05000000000000000000" pitchFamily="2" charset="2"/>
              </a:rPr>
              <a:t>:</a:t>
            </a:r>
          </a:p>
          <a:p>
            <a:pPr lvl="1"/>
            <a:r>
              <a:rPr lang="el-GR" dirty="0">
                <a:sym typeface="Wingdings" panose="05000000000000000000" pitchFamily="2" charset="2"/>
              </a:rPr>
              <a:t>Οι ουρανοξύστες και οι γέφυρες σχεδιάζονται έτσι ώστε να μπορούν να ταλαντώνονται</a:t>
            </a:r>
          </a:p>
          <a:p>
            <a:pPr lvl="1"/>
            <a:r>
              <a:rPr lang="el-GR" dirty="0">
                <a:sym typeface="Wingdings" panose="05000000000000000000" pitchFamily="2" charset="2"/>
              </a:rPr>
              <a:t>Η </a:t>
            </a:r>
            <a:r>
              <a:rPr lang="el-GR" b="1" dirty="0">
                <a:sym typeface="Wingdings" panose="05000000000000000000" pitchFamily="2" charset="2"/>
              </a:rPr>
              <a:t>ραδιοφωνία και η τηλεόραση</a:t>
            </a:r>
            <a:r>
              <a:rPr lang="el-GR" dirty="0">
                <a:sym typeface="Wingdings" panose="05000000000000000000" pitchFamily="2" charset="2"/>
              </a:rPr>
              <a:t> βασίζουν τη λειτουργία τους σε ηλεκτρομαγνητικά κύματα και στον τρόπο διάδοσής τους</a:t>
            </a:r>
          </a:p>
          <a:p>
            <a:pPr lvl="1"/>
            <a:r>
              <a:rPr lang="el-GR" dirty="0">
                <a:sym typeface="Wingdings" panose="05000000000000000000" pitchFamily="2" charset="2"/>
              </a:rPr>
              <a:t>Η Φυσική στο ατομικό της επίπεδο περιέχει πληροφορία που φέρεται από κύματα</a:t>
            </a:r>
          </a:p>
          <a:p>
            <a:pPr lvl="1"/>
            <a:r>
              <a:rPr lang="el-GR" dirty="0">
                <a:sym typeface="Wingdings" panose="05000000000000000000" pitchFamily="2" charset="2"/>
              </a:rPr>
              <a:t>Ο </a:t>
            </a:r>
            <a:r>
              <a:rPr lang="el-GR" b="1" dirty="0">
                <a:sym typeface="Wingdings" panose="05000000000000000000" pitchFamily="2" charset="2"/>
              </a:rPr>
              <a:t>ήχος και η φωνή </a:t>
            </a:r>
            <a:r>
              <a:rPr lang="el-GR" dirty="0">
                <a:sym typeface="Wingdings" panose="05000000000000000000" pitchFamily="2" charset="2"/>
              </a:rPr>
              <a:t>παράγονται από κάποιου είδους ταλαντώσεις (χορδών, μεμβρανών, </a:t>
            </a:r>
            <a:r>
              <a:rPr lang="el-GR" dirty="0" err="1">
                <a:sym typeface="Wingdings" panose="05000000000000000000" pitchFamily="2" charset="2"/>
              </a:rPr>
              <a:t>κλπ</a:t>
            </a:r>
            <a:r>
              <a:rPr lang="el-GR" dirty="0">
                <a:sym typeface="Wingdings" panose="05000000000000000000" pitchFamily="2" charset="2"/>
              </a:rPr>
              <a:t>)</a:t>
            </a:r>
            <a:endParaRPr lang="el-GR" dirty="0"/>
          </a:p>
        </p:txBody>
      </p:sp>
    </p:spTree>
    <p:extLst>
      <p:ext uri="{BB962C8B-B14F-4D97-AF65-F5344CB8AC3E}">
        <p14:creationId xmlns:p14="http://schemas.microsoft.com/office/powerpoint/2010/main" val="13525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p:sp>
        <p:nvSpPr>
          <p:cNvPr id="3" name="Content Placeholder 2"/>
          <p:cNvSpPr>
            <a:spLocks noGrp="1"/>
          </p:cNvSpPr>
          <p:nvPr>
            <p:ph idx="1"/>
          </p:nvPr>
        </p:nvSpPr>
        <p:spPr>
          <a:xfrm>
            <a:off x="738350" y="1447800"/>
            <a:ext cx="7872250" cy="5334000"/>
          </a:xfrm>
        </p:spPr>
        <p:txBody>
          <a:bodyPr>
            <a:normAutofit/>
          </a:bodyPr>
          <a:lstStyle/>
          <a:p>
            <a:r>
              <a:rPr lang="el-GR" b="1" dirty="0">
                <a:sym typeface="Wingdings" panose="05000000000000000000" pitchFamily="2" charset="2"/>
              </a:rPr>
              <a:t>Κύμα</a:t>
            </a:r>
            <a:r>
              <a:rPr lang="el-GR" dirty="0">
                <a:sym typeface="Wingdings" panose="05000000000000000000" pitchFamily="2" charset="2"/>
              </a:rPr>
              <a:t>: </a:t>
            </a:r>
            <a:r>
              <a:rPr lang="el-GR" dirty="0"/>
              <a:t>ονομάζεται μια διαταραχή που μεταδίδεται στο χώρο και το χρόνο</a:t>
            </a:r>
          </a:p>
          <a:p>
            <a:pPr lvl="1"/>
            <a:r>
              <a:rPr lang="el-GR" dirty="0"/>
              <a:t>Τα κύματα είναι </a:t>
            </a:r>
            <a:r>
              <a:rPr lang="el-GR" b="1" dirty="0"/>
              <a:t>περιοδικά</a:t>
            </a:r>
            <a:r>
              <a:rPr lang="el-GR" dirty="0"/>
              <a:t> φαινόμενα</a:t>
            </a:r>
          </a:p>
          <a:p>
            <a:pPr lvl="1"/>
            <a:r>
              <a:rPr lang="el-GR" dirty="0"/>
              <a:t>Αυτό που επαναλαμβάνεται είναι η διαταραχή</a:t>
            </a:r>
          </a:p>
          <a:p>
            <a:pPr lvl="1"/>
            <a:endParaRPr lang="el-GR" sz="1100" dirty="0"/>
          </a:p>
          <a:p>
            <a:r>
              <a:rPr lang="el-GR" dirty="0"/>
              <a:t>Ο όρος «κύμα» χαρακτηρίζει τη </a:t>
            </a:r>
            <a:r>
              <a:rPr lang="aa-ET" dirty="0"/>
              <a:t/>
            </a:r>
            <a:br>
              <a:rPr lang="aa-ET" dirty="0"/>
            </a:br>
            <a:r>
              <a:rPr lang="el-GR" dirty="0"/>
              <a:t>μεταφορά της διαταραχής συνήθως </a:t>
            </a:r>
            <a:r>
              <a:rPr lang="aa-ET" dirty="0"/>
              <a:t/>
            </a:r>
            <a:br>
              <a:rPr lang="aa-ET" dirty="0"/>
            </a:br>
            <a:r>
              <a:rPr lang="el-GR" dirty="0"/>
              <a:t>διαμέσου ενός μέσου</a:t>
            </a:r>
          </a:p>
          <a:p>
            <a:pPr lvl="1"/>
            <a:r>
              <a:rPr lang="el-GR" dirty="0"/>
              <a:t>Π.χ. μόρια νερού, στοιχεία νήματος</a:t>
            </a:r>
            <a:r>
              <a:rPr lang="en-US" dirty="0"/>
              <a:t>,</a:t>
            </a:r>
            <a:br>
              <a:rPr lang="en-US" dirty="0"/>
            </a:br>
            <a:r>
              <a:rPr lang="el-GR" dirty="0"/>
              <a:t>μόρια αέρα</a:t>
            </a:r>
            <a:endParaRPr lang="el-GR" dirty="0">
              <a:sym typeface="Wingdings" panose="05000000000000000000" pitchFamily="2" charset="2"/>
            </a:endParaRPr>
          </a:p>
          <a:p>
            <a:pPr marL="68580" indent="0">
              <a:buNone/>
            </a:pPr>
            <a:endParaRPr lang="el-GR" sz="900" b="1" dirty="0">
              <a:sym typeface="Wingdings" panose="05000000000000000000" pitchFamily="2" charset="2"/>
            </a:endParaRPr>
          </a:p>
          <a:p>
            <a:r>
              <a:rPr lang="el-GR" b="1" dirty="0">
                <a:sym typeface="Wingdings" panose="05000000000000000000" pitchFamily="2" charset="2"/>
              </a:rPr>
              <a:t>Μηχανικό κύμα</a:t>
            </a:r>
            <a:r>
              <a:rPr lang="el-GR" dirty="0">
                <a:sym typeface="Wingdings" panose="05000000000000000000" pitchFamily="2" charset="2"/>
              </a:rPr>
              <a:t>: κύμα που απαιτεί </a:t>
            </a:r>
            <a:r>
              <a:rPr lang="aa-ET" dirty="0">
                <a:sym typeface="Wingdings" panose="05000000000000000000" pitchFamily="2" charset="2"/>
              </a:rPr>
              <a:t/>
            </a:r>
            <a:br>
              <a:rPr lang="aa-ET" dirty="0">
                <a:sym typeface="Wingdings" panose="05000000000000000000" pitchFamily="2" charset="2"/>
              </a:rPr>
            </a:br>
            <a:r>
              <a:rPr lang="el-GR" dirty="0">
                <a:sym typeface="Wingdings" panose="05000000000000000000" pitchFamily="2" charset="2"/>
              </a:rPr>
              <a:t>κάποιο μέσο για τη διάδοσή του</a:t>
            </a:r>
          </a:p>
        </p:txBody>
      </p:sp>
      <p:pic>
        <p:nvPicPr>
          <p:cNvPr id="4" name="Picture 2" descr="https://upload.wikimedia.org/wikipedia/commons/thumb/b/b8/Wavy.gif/300px-Wav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75096" y="3048000"/>
            <a:ext cx="2856688" cy="1790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Learn Longitudinal Wave in 3 minute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640" y="4724400"/>
            <a:ext cx="2895600" cy="1820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p:pic>
        <p:nvPicPr>
          <p:cNvPr id="2050" name="Picture 2" descr="Fourier Series | SpringerLi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324780"/>
            <a:ext cx="4290850" cy="16601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447800"/>
            <a:ext cx="7796050" cy="5105400"/>
          </a:xfrm>
        </p:spPr>
        <p:txBody>
          <a:bodyPr>
            <a:normAutofit/>
          </a:bodyPr>
          <a:lstStyle/>
          <a:p>
            <a:r>
              <a:rPr lang="el-GR" dirty="0"/>
              <a:t>Όλες</a:t>
            </a:r>
            <a:r>
              <a:rPr lang="en-US" dirty="0"/>
              <a:t> (</a:t>
            </a:r>
            <a:r>
              <a:rPr lang="el-GR" dirty="0"/>
              <a:t>σχεδόν) οι περιοδικές κινήσεις (και άρα και τα κύματα) μπορούν να μοντελοποιηθούν ως άθροισμα </a:t>
            </a:r>
            <a:r>
              <a:rPr lang="el-GR" b="1" dirty="0"/>
              <a:t>απλών αρμονικών κινήσεων</a:t>
            </a:r>
            <a:endParaRPr lang="en-US" b="1" dirty="0"/>
          </a:p>
          <a:p>
            <a:endParaRPr lang="el-GR" b="1" dirty="0"/>
          </a:p>
          <a:p>
            <a:endParaRPr lang="el-GR" b="1" dirty="0"/>
          </a:p>
          <a:p>
            <a:endParaRPr lang="el-GR" b="1" dirty="0"/>
          </a:p>
          <a:p>
            <a:r>
              <a:rPr lang="el-GR" b="1" dirty="0"/>
              <a:t>Απλή αρμονική κίνηση</a:t>
            </a:r>
            <a:r>
              <a:rPr lang="el-GR" dirty="0"/>
              <a:t>: περιοδική κίνηση που συμβαίνει συχνά σε μηχανικά συστήματα, όταν η </a:t>
            </a:r>
            <a:r>
              <a:rPr lang="el-GR" b="1" dirty="0"/>
              <a:t>δύναμη</a:t>
            </a:r>
            <a:r>
              <a:rPr lang="el-GR" dirty="0"/>
              <a:t> που ασκείται στο σύστημα είναι </a:t>
            </a:r>
            <a:br>
              <a:rPr lang="el-GR" dirty="0"/>
            </a:br>
            <a:r>
              <a:rPr lang="el-GR" dirty="0"/>
              <a:t>(α) </a:t>
            </a:r>
            <a:r>
              <a:rPr lang="el-GR" b="1" dirty="0"/>
              <a:t>ανάλογη της θέσης του συστήματος</a:t>
            </a:r>
            <a:r>
              <a:rPr lang="el-GR" dirty="0"/>
              <a:t>, σε σχέση με μια θέση ισορροπίας, και </a:t>
            </a:r>
            <a:br>
              <a:rPr lang="el-GR" dirty="0"/>
            </a:br>
            <a:r>
              <a:rPr lang="el-GR" dirty="0"/>
              <a:t>(β) με κατεύθυνση </a:t>
            </a:r>
            <a:r>
              <a:rPr lang="el-GR" b="1" u="sng" dirty="0"/>
              <a:t>προς</a:t>
            </a:r>
            <a:r>
              <a:rPr lang="el-GR" b="1" dirty="0"/>
              <a:t> τη θέση ισορροπίας</a:t>
            </a:r>
          </a:p>
          <a:p>
            <a:endParaRPr lang="el-GR" sz="1600" dirty="0"/>
          </a:p>
        </p:txBody>
      </p:sp>
    </p:spTree>
    <p:extLst>
      <p:ext uri="{BB962C8B-B14F-4D97-AF65-F5344CB8AC3E}">
        <p14:creationId xmlns:p14="http://schemas.microsoft.com/office/powerpoint/2010/main" val="18379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a:xfrm>
            <a:off x="4733365" y="4410636"/>
            <a:ext cx="3496235" cy="1260629"/>
          </a:xfrm>
        </p:spPr>
        <p:txBody>
          <a:bodyPr>
            <a:normAutofit/>
          </a:bodyPr>
          <a:lstStyle/>
          <a:p>
            <a:r>
              <a:rPr lang="el-GR" dirty="0"/>
              <a:t>Ταλαντώσεις και Μηχανικά Κύματα</a:t>
            </a:r>
          </a:p>
          <a:p>
            <a:r>
              <a:rPr lang="el-GR" b="1" dirty="0">
                <a:effectLst>
                  <a:outerShdw blurRad="38100" dist="38100" dir="2700000" algn="tl">
                    <a:srgbClr val="000000">
                      <a:alpha val="43137"/>
                    </a:srgbClr>
                  </a:outerShdw>
                </a:effectLst>
              </a:rPr>
              <a:t>Απλή Αρμονική Ταλάντωση</a:t>
            </a:r>
          </a:p>
          <a:p>
            <a:endParaRPr lang="el-GR" dirty="0"/>
          </a:p>
          <a:p>
            <a:endParaRPr lang="el-GR" dirty="0"/>
          </a:p>
        </p:txBody>
      </p:sp>
      <p:sp>
        <p:nvSpPr>
          <p:cNvPr id="5" name="TextBox 4"/>
          <p:cNvSpPr txBox="1"/>
          <p:nvPr/>
        </p:nvSpPr>
        <p:spPr>
          <a:xfrm>
            <a:off x="152400" y="4863405"/>
            <a:ext cx="4285172" cy="769441"/>
          </a:xfrm>
          <a:prstGeom prst="rect">
            <a:avLst/>
          </a:prstGeom>
          <a:noFill/>
        </p:spPr>
        <p:txBody>
          <a:bodyPr wrap="square" rtlCol="0">
            <a:spAutoFit/>
          </a:bodyPr>
          <a:lstStyle/>
          <a:p>
            <a:pPr algn="just"/>
            <a:r>
              <a:rPr lang="el-GR" sz="1100" b="1" dirty="0">
                <a:latin typeface="Cambria" panose="02040503050406030204" pitchFamily="18" charset="0"/>
              </a:rPr>
              <a:t>Εικόνα:</a:t>
            </a:r>
            <a:r>
              <a:rPr lang="en-US" sz="1100" b="1" dirty="0">
                <a:latin typeface="Cambria" panose="02040503050406030204" pitchFamily="18" charset="0"/>
              </a:rPr>
              <a:t> </a:t>
            </a:r>
            <a:r>
              <a:rPr lang="el-GR" sz="1100" b="1" dirty="0">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2181141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6887</TotalTime>
  <Words>1070</Words>
  <Application>Microsoft Office PowerPoint</Application>
  <PresentationFormat>On-screen Show (4:3)</PresentationFormat>
  <Paragraphs>248</Paragraphs>
  <Slides>33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Ταλαντώσεις και Μηχανικά Κύματα</vt:lpstr>
      <vt:lpstr>Ταλαντώσεις και Μηχανικά Κύματα</vt:lpstr>
      <vt:lpstr>Ταλαντώσεις και Μηχανικά Κύματα</vt:lpstr>
      <vt:lpstr>Ταλαντώσεις και Μηχανικά Κύματα</vt:lpstr>
      <vt:lpstr>Φυσική για Μηχανικούς</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857</cp:revision>
  <dcterms:created xsi:type="dcterms:W3CDTF">2006-08-16T00:00:00Z</dcterms:created>
  <dcterms:modified xsi:type="dcterms:W3CDTF">2024-11-13T12:02:45Z</dcterms:modified>
  <cp:contentStatus/>
</cp:coreProperties>
</file>